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57" r:id="rId3"/>
    <p:sldId id="260" r:id="rId4"/>
    <p:sldId id="261" r:id="rId5"/>
    <p:sldId id="264" r:id="rId7"/>
    <p:sldId id="266" r:id="rId8"/>
    <p:sldId id="274" r:id="rId9"/>
    <p:sldId id="275" r:id="rId10"/>
    <p:sldId id="276" r:id="rId11"/>
    <p:sldId id="277" r:id="rId12"/>
    <p:sldId id="278" r:id="rId13"/>
    <p:sldId id="279" r:id="rId14"/>
    <p:sldId id="280" r:id="rId15"/>
    <p:sldId id="285" r:id="rId16"/>
    <p:sldId id="282" r:id="rId17"/>
    <p:sldId id="273" r:id="rId18"/>
    <p:sldId id="268" r:id="rId19"/>
    <p:sldId id="271" r:id="rId20"/>
    <p:sldId id="27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7D34C"/>
    <a:srgbClr val="55FF79"/>
    <a:srgbClr val="009844"/>
    <a:srgbClr val="008A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3B61304-4A0F-4E11-8080-599F9186F6A5}" type="doc">
      <dgm:prSet loTypeId="process" loCatId="process" qsTypeId="urn:microsoft.com/office/officeart/2005/8/quickstyle/simple1" qsCatId="simple" csTypeId="urn:microsoft.com/office/officeart/2005/8/colors/accent1_2" csCatId="accent1" phldr="0"/>
      <dgm:spPr/>
      <dgm:t>
        <a:bodyPr/>
        <a:p>
          <a:endParaRPr lang="en-US"/>
        </a:p>
      </dgm:t>
    </dgm:pt>
    <dgm:pt modelId="{06475F0D-9D1A-4BF5-AEE3-CD3F880BC44A}">
      <dgm:prSet phldrT="[Text]" phldr="0" custT="0"/>
      <dgm:spPr/>
      <dgm:t>
        <a:bodyPr vert="horz" wrap="square"/>
        <a:p>
          <a:pPr>
            <a:lnSpc>
              <a:spcPct val="100000"/>
            </a:lnSpc>
            <a:spcBef>
              <a:spcPct val="0"/>
            </a:spcBef>
            <a:spcAft>
              <a:spcPct val="35000"/>
            </a:spcAft>
          </a:pPr>
          <a:r>
            <a:rPr lang="en-US"/>
            <a:t>TrashEx</a:t>
          </a:r>
          <a:endParaRPr lang="en-US"/>
        </a:p>
      </dgm:t>
    </dgm:pt>
    <dgm:pt modelId="{E99562FF-418F-46D1-8F86-E0992ED7BA8E}" cxnId="{41E1D36A-5165-44A0-A5ED-F95D8310C471}" type="parTrans">
      <dgm:prSet/>
      <dgm:spPr/>
      <dgm:t>
        <a:bodyPr/>
        <a:p>
          <a:endParaRPr lang="en-US"/>
        </a:p>
      </dgm:t>
    </dgm:pt>
    <dgm:pt modelId="{4BD710C9-2F9D-441E-B548-A9989C0147D7}" cxnId="{41E1D36A-5165-44A0-A5ED-F95D8310C471}" type="sibTrans">
      <dgm:prSet/>
      <dgm:spPr/>
      <dgm:t>
        <a:bodyPr/>
        <a:p>
          <a:endParaRPr lang="en-US"/>
        </a:p>
      </dgm:t>
    </dgm:pt>
    <dgm:pt modelId="{FE2A3430-07B7-4AF8-8050-E9E6630C707F}">
      <dgm:prSet phldrT="[Text]" phldr="0" custT="0"/>
      <dgm:spPr/>
      <dgm:t>
        <a:bodyPr vert="horz" wrap="square"/>
        <a:p>
          <a:pPr>
            <a:lnSpc>
              <a:spcPct val="100000"/>
            </a:lnSpc>
            <a:spcBef>
              <a:spcPct val="0"/>
            </a:spcBef>
            <a:spcAft>
              <a:spcPct val="15000"/>
            </a:spcAft>
          </a:pPr>
          <a:r>
            <a:rPr lang="en-US"/>
            <a:t>Client Side</a:t>
          </a:r>
          <a:r>
            <a:rPr lang="en-US"/>
            <a:t/>
          </a:r>
          <a:endParaRPr lang="en-US"/>
        </a:p>
      </dgm:t>
    </dgm:pt>
    <dgm:pt modelId="{FB51E315-BC56-4135-BA1D-66E640931F3A}" cxnId="{76395533-209A-45DF-ACB2-C6D9412541DB}" type="parTrans">
      <dgm:prSet/>
      <dgm:spPr/>
      <dgm:t>
        <a:bodyPr/>
        <a:p>
          <a:endParaRPr lang="en-US"/>
        </a:p>
      </dgm:t>
    </dgm:pt>
    <dgm:pt modelId="{9ADD2677-777A-4E9D-AE48-B83F0BAD6874}" cxnId="{76395533-209A-45DF-ACB2-C6D9412541DB}" type="sibTrans">
      <dgm:prSet/>
      <dgm:spPr/>
      <dgm:t>
        <a:bodyPr/>
        <a:p>
          <a:endParaRPr lang="en-US"/>
        </a:p>
      </dgm:t>
    </dgm:pt>
    <dgm:pt modelId="{993C28F0-F4D0-4666-BC59-EDF568766A26}">
      <dgm:prSet phldr="0" custT="0"/>
      <dgm:spPr/>
      <dgm:t>
        <a:bodyPr vert="horz" wrap="square"/>
        <a:p>
          <a:pPr>
            <a:lnSpc>
              <a:spcPct val="100000"/>
            </a:lnSpc>
            <a:spcBef>
              <a:spcPct val="0"/>
            </a:spcBef>
            <a:spcAft>
              <a:spcPct val="15000"/>
            </a:spcAft>
          </a:pPr>
          <a:r>
            <a:rPr lang="en-US"/>
            <a:t>(User)</a:t>
          </a:r>
          <a:r>
            <a:rPr lang="en-US"/>
            <a:t/>
          </a:r>
          <a:endParaRPr lang="en-US"/>
        </a:p>
      </dgm:t>
    </dgm:pt>
    <dgm:pt modelId="{0A74AF4A-D18C-48A8-B3D8-83C539F8B1BE}" cxnId="{BA87EBEA-5585-45A0-9C79-0AE878374280}" type="parTrans">
      <dgm:prSet/>
      <dgm:spPr/>
    </dgm:pt>
    <dgm:pt modelId="{EED69CB6-7E6C-42C7-8E3A-79D413E02C98}" cxnId="{BA87EBEA-5585-45A0-9C79-0AE878374280}" type="sibTrans">
      <dgm:prSet/>
      <dgm:spPr/>
    </dgm:pt>
    <dgm:pt modelId="{C17EA81B-EE8F-4BEA-9D93-831900C89C00}">
      <dgm:prSet phldrT="[Text]" phldr="0" custT="0"/>
      <dgm:spPr/>
      <dgm:t>
        <a:bodyPr vert="horz" wrap="square"/>
        <a:p>
          <a:pPr>
            <a:lnSpc>
              <a:spcPct val="100000"/>
            </a:lnSpc>
            <a:spcBef>
              <a:spcPct val="0"/>
            </a:spcBef>
            <a:spcAft>
              <a:spcPct val="35000"/>
            </a:spcAft>
          </a:pPr>
          <a:r>
            <a:rPr lang="en-US"/>
            <a:t>Backend Data Process</a:t>
          </a:r>
          <a:endParaRPr lang="en-US"/>
        </a:p>
      </dgm:t>
    </dgm:pt>
    <dgm:pt modelId="{D73C192A-A373-4ACC-BFC9-76609E41CF4E}" cxnId="{1A04D0CA-667B-4A68-A61D-7B5527ECC326}" type="parTrans">
      <dgm:prSet/>
      <dgm:spPr/>
      <dgm:t>
        <a:bodyPr/>
        <a:p>
          <a:endParaRPr lang="en-US"/>
        </a:p>
      </dgm:t>
    </dgm:pt>
    <dgm:pt modelId="{40C2F390-CB3F-4BF4-827D-B8018A5F3BB7}" cxnId="{1A04D0CA-667B-4A68-A61D-7B5527ECC326}" type="sibTrans">
      <dgm:prSet/>
      <dgm:spPr/>
      <dgm:t>
        <a:bodyPr/>
        <a:p>
          <a:endParaRPr lang="en-US"/>
        </a:p>
      </dgm:t>
    </dgm:pt>
    <dgm:pt modelId="{2E055442-BDF6-42BD-8A8A-460CDF6F5C5E}">
      <dgm:prSet phldrT="[Text]" phldr="0" custT="0"/>
      <dgm:spPr/>
      <dgm:t>
        <a:bodyPr vert="horz" wrap="square"/>
        <a:p>
          <a:pPr>
            <a:lnSpc>
              <a:spcPct val="100000"/>
            </a:lnSpc>
            <a:spcBef>
              <a:spcPct val="0"/>
            </a:spcBef>
            <a:spcAft>
              <a:spcPct val="15000"/>
            </a:spcAft>
          </a:pPr>
          <a:r>
            <a:rPr lang="en-US"/>
            <a:t>Javascript</a:t>
          </a:r>
          <a:r>
            <a:rPr lang="en-US"/>
            <a:t/>
          </a:r>
          <a:endParaRPr lang="en-US"/>
        </a:p>
      </dgm:t>
    </dgm:pt>
    <dgm:pt modelId="{291EBA52-15FB-4985-9632-D5F9BE62ACD1}" cxnId="{3548BEF2-8F99-48DF-B26F-D1B04EF5B7ED}" type="parTrans">
      <dgm:prSet/>
      <dgm:spPr/>
      <dgm:t>
        <a:bodyPr/>
        <a:p>
          <a:endParaRPr lang="en-US"/>
        </a:p>
      </dgm:t>
    </dgm:pt>
    <dgm:pt modelId="{87346316-64F3-4945-9984-33BC77341C9F}" cxnId="{3548BEF2-8F99-48DF-B26F-D1B04EF5B7ED}" type="sibTrans">
      <dgm:prSet/>
      <dgm:spPr/>
      <dgm:t>
        <a:bodyPr/>
        <a:p>
          <a:endParaRPr lang="en-US"/>
        </a:p>
      </dgm:t>
    </dgm:pt>
    <dgm:pt modelId="{FE116C41-B2C7-4EF0-B935-92ECE7CF231B}">
      <dgm:prSet phldr="0" custT="0"/>
      <dgm:spPr/>
      <dgm:t>
        <a:bodyPr vert="horz" wrap="square"/>
        <a:p>
          <a:pPr>
            <a:lnSpc>
              <a:spcPct val="100000"/>
            </a:lnSpc>
            <a:spcBef>
              <a:spcPct val="0"/>
            </a:spcBef>
            <a:spcAft>
              <a:spcPct val="15000"/>
            </a:spcAft>
          </a:pPr>
          <a:r>
            <a:rPr lang="en-US"/>
            <a:t>APIs</a:t>
          </a:r>
          <a:endParaRPr lang="en-US"/>
        </a:p>
      </dgm:t>
    </dgm:pt>
    <dgm:pt modelId="{78A7059E-1AC3-4034-9BAA-EDFC1B017861}" cxnId="{2522655D-5573-4997-8A26-77115FA8726B}" type="parTrans">
      <dgm:prSet/>
      <dgm:spPr/>
    </dgm:pt>
    <dgm:pt modelId="{5B0824A6-D4BC-414D-876E-B29597840F33}" cxnId="{2522655D-5573-4997-8A26-77115FA8726B}" type="sibTrans">
      <dgm:prSet/>
      <dgm:spPr/>
    </dgm:pt>
    <dgm:pt modelId="{89CF50F2-3EE8-4308-BA46-57745656A4AA}">
      <dgm:prSet phldrT="[Text]" phldr="0" custT="0"/>
      <dgm:spPr/>
      <dgm:t>
        <a:bodyPr vert="horz" wrap="square"/>
        <a:p>
          <a:pPr>
            <a:lnSpc>
              <a:spcPct val="100000"/>
            </a:lnSpc>
            <a:spcBef>
              <a:spcPct val="0"/>
            </a:spcBef>
            <a:spcAft>
              <a:spcPct val="35000"/>
            </a:spcAft>
          </a:pPr>
          <a:r>
            <a:rPr lang="en-US"/>
            <a:t>Database</a:t>
          </a:r>
          <a:r>
            <a:rPr lang="en-US"/>
            <a:t/>
          </a:r>
          <a:endParaRPr lang="en-US"/>
        </a:p>
      </dgm:t>
    </dgm:pt>
    <dgm:pt modelId="{D242A0FB-DF73-49CA-BA3C-BD459F366127}" cxnId="{65370CE5-1013-4D49-A7CE-0B6E63E4198A}" type="parTrans">
      <dgm:prSet/>
      <dgm:spPr/>
      <dgm:t>
        <a:bodyPr/>
        <a:p>
          <a:endParaRPr lang="en-US"/>
        </a:p>
      </dgm:t>
    </dgm:pt>
    <dgm:pt modelId="{9604C662-124F-4916-B7BB-4DF131431D56}" cxnId="{65370CE5-1013-4D49-A7CE-0B6E63E4198A}" type="sibTrans">
      <dgm:prSet/>
      <dgm:spPr/>
      <dgm:t>
        <a:bodyPr/>
        <a:p>
          <a:endParaRPr lang="en-US"/>
        </a:p>
      </dgm:t>
    </dgm:pt>
    <dgm:pt modelId="{A4CBB6B8-84E6-41DA-A253-F380CBF4C16F}">
      <dgm:prSet phldrT="[Text]" phldr="0" custT="0"/>
      <dgm:spPr/>
      <dgm:t>
        <a:bodyPr vert="horz" wrap="square"/>
        <a:p>
          <a:pPr>
            <a:lnSpc>
              <a:spcPct val="100000"/>
            </a:lnSpc>
            <a:spcBef>
              <a:spcPct val="0"/>
            </a:spcBef>
            <a:spcAft>
              <a:spcPct val="15000"/>
            </a:spcAft>
          </a:pPr>
          <a:r>
            <a:rPr lang="en-US"/>
            <a:t>PHP Server</a:t>
          </a:r>
          <a:r>
            <a:rPr lang="en-US"/>
            <a:t/>
          </a:r>
          <a:endParaRPr lang="en-US"/>
        </a:p>
      </dgm:t>
    </dgm:pt>
    <dgm:pt modelId="{6BF9AA0B-A851-4ABD-9BE8-1336C9738AB8}" cxnId="{34F0E375-A8AD-4F7D-8CEB-E6417BF3F8EB}" type="parTrans">
      <dgm:prSet/>
      <dgm:spPr/>
      <dgm:t>
        <a:bodyPr/>
        <a:p>
          <a:endParaRPr lang="en-US"/>
        </a:p>
      </dgm:t>
    </dgm:pt>
    <dgm:pt modelId="{B71ACFC2-160E-4438-99B2-0295109B5775}" cxnId="{34F0E375-A8AD-4F7D-8CEB-E6417BF3F8EB}" type="sibTrans">
      <dgm:prSet/>
      <dgm:spPr/>
      <dgm:t>
        <a:bodyPr/>
        <a:p>
          <a:endParaRPr lang="en-US"/>
        </a:p>
      </dgm:t>
    </dgm:pt>
    <dgm:pt modelId="{6422C5E8-AAC9-4371-96E9-FD87AD7BB3DA}">
      <dgm:prSet phldr="0" custT="0"/>
      <dgm:spPr/>
      <dgm:t>
        <a:bodyPr vert="horz" wrap="square"/>
        <a:p>
          <a:pPr>
            <a:lnSpc>
              <a:spcPct val="100000"/>
            </a:lnSpc>
            <a:spcBef>
              <a:spcPct val="0"/>
            </a:spcBef>
            <a:spcAft>
              <a:spcPct val="15000"/>
            </a:spcAft>
          </a:pPr>
          <a:r>
            <a:rPr lang="en-US"/>
            <a:t>MY SQL</a:t>
          </a:r>
          <a:r>
            <a:rPr lang="en-US"/>
            <a:t/>
          </a:r>
          <a:endParaRPr lang="en-US"/>
        </a:p>
      </dgm:t>
    </dgm:pt>
    <dgm:pt modelId="{1EC89426-A3CB-44E0-9781-0EF934E231CD}" cxnId="{96B4ECCF-A096-4C31-A008-A2497EC449AB}" type="parTrans">
      <dgm:prSet/>
      <dgm:spPr/>
    </dgm:pt>
    <dgm:pt modelId="{0FFB83F4-DEDE-4DB8-AA03-1FBBC47FAD2A}" cxnId="{96B4ECCF-A096-4C31-A008-A2497EC449AB}" type="sibTrans">
      <dgm:prSet/>
      <dgm:spPr/>
    </dgm:pt>
    <dgm:pt modelId="{7894115B-AABB-46F2-A52E-C27597016790}" type="pres">
      <dgm:prSet presAssocID="{B3B61304-4A0F-4E11-8080-599F9186F6A5}" presName="Name0" presStyleCnt="0">
        <dgm:presLayoutVars>
          <dgm:dir/>
          <dgm:animLvl val="lvl"/>
          <dgm:resizeHandles val="exact"/>
        </dgm:presLayoutVars>
      </dgm:prSet>
      <dgm:spPr/>
    </dgm:pt>
    <dgm:pt modelId="{56D916F2-6768-419D-835D-0E92CC7C803C}" type="pres">
      <dgm:prSet presAssocID="{B3B61304-4A0F-4E11-8080-599F9186F6A5}" presName="tSp" presStyleCnt="0"/>
      <dgm:spPr/>
    </dgm:pt>
    <dgm:pt modelId="{ECD0F423-0D40-44D8-AF71-D97C3F9DF26B}" type="pres">
      <dgm:prSet presAssocID="{B3B61304-4A0F-4E11-8080-599F9186F6A5}" presName="bSp" presStyleCnt="0"/>
      <dgm:spPr/>
    </dgm:pt>
    <dgm:pt modelId="{77157E72-C09D-4CF2-AEC0-0324FBF39226}" type="pres">
      <dgm:prSet presAssocID="{B3B61304-4A0F-4E11-8080-599F9186F6A5}" presName="process" presStyleCnt="0"/>
      <dgm:spPr/>
    </dgm:pt>
    <dgm:pt modelId="{29C62E5B-77E6-4FD6-95C8-E16514EA592F}" type="pres">
      <dgm:prSet presAssocID="{06475F0D-9D1A-4BF5-AEE3-CD3F880BC44A}" presName="composite1" presStyleCnt="0"/>
      <dgm:spPr/>
    </dgm:pt>
    <dgm:pt modelId="{24BEEBBD-4900-44F6-A6F9-3F722A9F3012}" type="pres">
      <dgm:prSet presAssocID="{06475F0D-9D1A-4BF5-AEE3-CD3F880BC44A}" presName="dummyNode1" presStyleCnt="0"/>
      <dgm:spPr/>
    </dgm:pt>
    <dgm:pt modelId="{EA4C33C9-9B7B-4236-9D97-1954A4D46745}" type="pres">
      <dgm:prSet presAssocID="{06475F0D-9D1A-4BF5-AEE3-CD3F880BC44A}" presName="childNode1" presStyleLbl="bgAcc1" presStyleIdx="0" presStyleCnt="3">
        <dgm:presLayoutVars>
          <dgm:bulletEnabled val="1"/>
        </dgm:presLayoutVars>
      </dgm:prSet>
      <dgm:spPr/>
    </dgm:pt>
    <dgm:pt modelId="{1E8A37B1-D464-40AA-8171-F21D027B523A}" type="pres">
      <dgm:prSet presAssocID="{06475F0D-9D1A-4BF5-AEE3-CD3F880BC44A}" presName="childNode1tx" presStyleCnt="0">
        <dgm:presLayoutVars>
          <dgm:bulletEnabled val="1"/>
        </dgm:presLayoutVars>
      </dgm:prSet>
      <dgm:spPr/>
    </dgm:pt>
    <dgm:pt modelId="{50F89035-D090-4CAD-827E-5FE864D0CC7D}" type="pres">
      <dgm:prSet presAssocID="{06475F0D-9D1A-4BF5-AEE3-CD3F880BC44A}" presName="parentNode1" presStyleLbl="node1" presStyleIdx="0" presStyleCnt="3">
        <dgm:presLayoutVars>
          <dgm:chMax val="1"/>
          <dgm:bulletEnabled val="1"/>
        </dgm:presLayoutVars>
      </dgm:prSet>
      <dgm:spPr/>
    </dgm:pt>
    <dgm:pt modelId="{920CA769-40FC-4401-A1E0-FD4D856E9B21}" type="pres">
      <dgm:prSet presAssocID="{06475F0D-9D1A-4BF5-AEE3-CD3F880BC44A}" presName="connSite1" presStyleCnt="0"/>
      <dgm:spPr/>
    </dgm:pt>
    <dgm:pt modelId="{B871E909-CC84-4270-8398-F5F049AEA932}" type="pres">
      <dgm:prSet presAssocID="{4BD710C9-2F9D-441E-B548-A9989C0147D7}" presName="Name9" presStyleLbl="sibTrans2D1" presStyleIdx="0" presStyleCnt="2"/>
      <dgm:spPr/>
    </dgm:pt>
    <dgm:pt modelId="{5381038C-A52C-40F2-AE25-892F98A4F272}" type="pres">
      <dgm:prSet presAssocID="{C17EA81B-EE8F-4BEA-9D93-831900C89C00}" presName="composite2" presStyleCnt="0"/>
      <dgm:spPr/>
    </dgm:pt>
    <dgm:pt modelId="{8C60EF28-DEE2-471E-9110-F1DE84254762}" type="pres">
      <dgm:prSet presAssocID="{C17EA81B-EE8F-4BEA-9D93-831900C89C00}" presName="dummyNode2" presStyleCnt="0"/>
      <dgm:spPr/>
    </dgm:pt>
    <dgm:pt modelId="{8C4A7715-D8F8-4D2B-94CE-98F25CB35172}" type="pres">
      <dgm:prSet presAssocID="{C17EA81B-EE8F-4BEA-9D93-831900C89C00}" presName="childNode2" presStyleLbl="bgAcc1" presStyleIdx="1" presStyleCnt="3">
        <dgm:presLayoutVars>
          <dgm:bulletEnabled val="1"/>
        </dgm:presLayoutVars>
      </dgm:prSet>
      <dgm:spPr/>
    </dgm:pt>
    <dgm:pt modelId="{E6E63E6B-9802-4903-9CE3-5D4A716AEA02}" type="pres">
      <dgm:prSet presAssocID="{C17EA81B-EE8F-4BEA-9D93-831900C89C00}" presName="childNode2tx" presStyleCnt="0">
        <dgm:presLayoutVars>
          <dgm:bulletEnabled val="1"/>
        </dgm:presLayoutVars>
      </dgm:prSet>
      <dgm:spPr/>
    </dgm:pt>
    <dgm:pt modelId="{D48BF050-6660-4D4F-AF7C-757C782402D6}" type="pres">
      <dgm:prSet presAssocID="{C17EA81B-EE8F-4BEA-9D93-831900C89C00}" presName="parentNode2" presStyleLbl="node1" presStyleIdx="1" presStyleCnt="3">
        <dgm:presLayoutVars>
          <dgm:chMax val="0"/>
          <dgm:bulletEnabled val="1"/>
        </dgm:presLayoutVars>
      </dgm:prSet>
      <dgm:spPr/>
    </dgm:pt>
    <dgm:pt modelId="{0D59B193-1E3C-4187-9E9F-A2912DCADAC6}" type="pres">
      <dgm:prSet presAssocID="{C17EA81B-EE8F-4BEA-9D93-831900C89C00}" presName="connSite2" presStyleCnt="0"/>
      <dgm:spPr/>
    </dgm:pt>
    <dgm:pt modelId="{FB15DAFD-B404-4CB3-9791-947A7CB3C00D}" type="pres">
      <dgm:prSet presAssocID="{40C2F390-CB3F-4BF4-827D-B8018A5F3BB7}" presName="Name18" presStyleLbl="sibTrans2D1" presStyleIdx="1" presStyleCnt="2"/>
      <dgm:spPr/>
    </dgm:pt>
    <dgm:pt modelId="{754F4C32-447F-4E14-8ED3-35A922A043A5}" type="pres">
      <dgm:prSet presAssocID="{89CF50F2-3EE8-4308-BA46-57745656A4AA}" presName="composite1" presStyleCnt="0"/>
      <dgm:spPr/>
    </dgm:pt>
    <dgm:pt modelId="{020AEDA5-DA09-4A53-AF58-AED2EF90E935}" type="pres">
      <dgm:prSet presAssocID="{89CF50F2-3EE8-4308-BA46-57745656A4AA}" presName="dummyNode1" presStyleCnt="0"/>
      <dgm:spPr/>
    </dgm:pt>
    <dgm:pt modelId="{0428F0A0-98D5-457A-BE43-28F46915FA56}" type="pres">
      <dgm:prSet presAssocID="{89CF50F2-3EE8-4308-BA46-57745656A4AA}" presName="childNode1" presStyleLbl="bgAcc1" presStyleIdx="2" presStyleCnt="3">
        <dgm:presLayoutVars>
          <dgm:bulletEnabled val="1"/>
        </dgm:presLayoutVars>
      </dgm:prSet>
      <dgm:spPr/>
    </dgm:pt>
    <dgm:pt modelId="{F4682735-7E21-4BD6-A94E-5C31E3B718FD}" type="pres">
      <dgm:prSet presAssocID="{89CF50F2-3EE8-4308-BA46-57745656A4AA}" presName="childNode1tx" presStyleCnt="0">
        <dgm:presLayoutVars>
          <dgm:bulletEnabled val="1"/>
        </dgm:presLayoutVars>
      </dgm:prSet>
      <dgm:spPr/>
    </dgm:pt>
    <dgm:pt modelId="{E8647766-AE1D-45F8-B3AB-5EEE3BDE8498}" type="pres">
      <dgm:prSet presAssocID="{89CF50F2-3EE8-4308-BA46-57745656A4AA}" presName="parentNode1" presStyleLbl="node1" presStyleIdx="2" presStyleCnt="3">
        <dgm:presLayoutVars>
          <dgm:chMax val="1"/>
          <dgm:bulletEnabled val="1"/>
        </dgm:presLayoutVars>
      </dgm:prSet>
      <dgm:spPr/>
    </dgm:pt>
    <dgm:pt modelId="{96D6127B-1D73-45CB-82BD-67878CD7892E}" type="pres">
      <dgm:prSet presAssocID="{89CF50F2-3EE8-4308-BA46-57745656A4AA}" presName="connSite1" presStyleCnt="0"/>
      <dgm:spPr/>
    </dgm:pt>
  </dgm:ptLst>
  <dgm:cxnLst>
    <dgm:cxn modelId="{41E1D36A-5165-44A0-A5ED-F95D8310C471}" srcId="{B3B61304-4A0F-4E11-8080-599F9186F6A5}" destId="{06475F0D-9D1A-4BF5-AEE3-CD3F880BC44A}" srcOrd="0" destOrd="0" parTransId="{E99562FF-418F-46D1-8F86-E0992ED7BA8E}" sibTransId="{4BD710C9-2F9D-441E-B548-A9989C0147D7}"/>
    <dgm:cxn modelId="{76395533-209A-45DF-ACB2-C6D9412541DB}" srcId="{06475F0D-9D1A-4BF5-AEE3-CD3F880BC44A}" destId="{FE2A3430-07B7-4AF8-8050-E9E6630C707F}" srcOrd="0" destOrd="0" parTransId="{FB51E315-BC56-4135-BA1D-66E640931F3A}" sibTransId="{9ADD2677-777A-4E9D-AE48-B83F0BAD6874}"/>
    <dgm:cxn modelId="{BA87EBEA-5585-45A0-9C79-0AE878374280}" srcId="{06475F0D-9D1A-4BF5-AEE3-CD3F880BC44A}" destId="{993C28F0-F4D0-4666-BC59-EDF568766A26}" srcOrd="1" destOrd="0" parTransId="{0A74AF4A-D18C-48A8-B3D8-83C539F8B1BE}" sibTransId="{EED69CB6-7E6C-42C7-8E3A-79D413E02C98}"/>
    <dgm:cxn modelId="{1A04D0CA-667B-4A68-A61D-7B5527ECC326}" srcId="{B3B61304-4A0F-4E11-8080-599F9186F6A5}" destId="{C17EA81B-EE8F-4BEA-9D93-831900C89C00}" srcOrd="1" destOrd="0" parTransId="{D73C192A-A373-4ACC-BFC9-76609E41CF4E}" sibTransId="{40C2F390-CB3F-4BF4-827D-B8018A5F3BB7}"/>
    <dgm:cxn modelId="{3548BEF2-8F99-48DF-B26F-D1B04EF5B7ED}" srcId="{C17EA81B-EE8F-4BEA-9D93-831900C89C00}" destId="{2E055442-BDF6-42BD-8A8A-460CDF6F5C5E}" srcOrd="0" destOrd="1" parTransId="{291EBA52-15FB-4985-9632-D5F9BE62ACD1}" sibTransId="{87346316-64F3-4945-9984-33BC77341C9F}"/>
    <dgm:cxn modelId="{2522655D-5573-4997-8A26-77115FA8726B}" srcId="{C17EA81B-EE8F-4BEA-9D93-831900C89C00}" destId="{FE116C41-B2C7-4EF0-B935-92ECE7CF231B}" srcOrd="1" destOrd="1" parTransId="{78A7059E-1AC3-4034-9BAA-EDFC1B017861}" sibTransId="{5B0824A6-D4BC-414D-876E-B29597840F33}"/>
    <dgm:cxn modelId="{65370CE5-1013-4D49-A7CE-0B6E63E4198A}" srcId="{B3B61304-4A0F-4E11-8080-599F9186F6A5}" destId="{89CF50F2-3EE8-4308-BA46-57745656A4AA}" srcOrd="2" destOrd="0" parTransId="{D242A0FB-DF73-49CA-BA3C-BD459F366127}" sibTransId="{9604C662-124F-4916-B7BB-4DF131431D56}"/>
    <dgm:cxn modelId="{34F0E375-A8AD-4F7D-8CEB-E6417BF3F8EB}" srcId="{89CF50F2-3EE8-4308-BA46-57745656A4AA}" destId="{A4CBB6B8-84E6-41DA-A253-F380CBF4C16F}" srcOrd="0" destOrd="2" parTransId="{6BF9AA0B-A851-4ABD-9BE8-1336C9738AB8}" sibTransId="{B71ACFC2-160E-4438-99B2-0295109B5775}"/>
    <dgm:cxn modelId="{96B4ECCF-A096-4C31-A008-A2497EC449AB}" srcId="{89CF50F2-3EE8-4308-BA46-57745656A4AA}" destId="{6422C5E8-AAC9-4371-96E9-FD87AD7BB3DA}" srcOrd="1" destOrd="2" parTransId="{1EC89426-A3CB-44E0-9781-0EF934E231CD}" sibTransId="{0FFB83F4-DEDE-4DB8-AA03-1FBBC47FAD2A}"/>
    <dgm:cxn modelId="{1AA628D4-4865-4FC5-9F12-678C2A6A181E}" type="presOf" srcId="{B3B61304-4A0F-4E11-8080-599F9186F6A5}" destId="{7894115B-AABB-46F2-A52E-C27597016790}" srcOrd="0" destOrd="0" presId="urn:microsoft.com/office/officeart/2005/8/layout/hProcess4"/>
    <dgm:cxn modelId="{DE5DB0BE-D8C2-46CC-B9F4-B82278070F36}" type="presParOf" srcId="{7894115B-AABB-46F2-A52E-C27597016790}" destId="{56D916F2-6768-419D-835D-0E92CC7C803C}" srcOrd="0" destOrd="0" presId="urn:microsoft.com/office/officeart/2005/8/layout/hProcess4"/>
    <dgm:cxn modelId="{38A0D67E-BE13-4A5B-AFEA-2C7F3E290DD5}" type="presParOf" srcId="{7894115B-AABB-46F2-A52E-C27597016790}" destId="{ECD0F423-0D40-44D8-AF71-D97C3F9DF26B}" srcOrd="1" destOrd="0" presId="urn:microsoft.com/office/officeart/2005/8/layout/hProcess4"/>
    <dgm:cxn modelId="{09480765-05C3-420F-A8AE-062A510E327B}" type="presParOf" srcId="{7894115B-AABB-46F2-A52E-C27597016790}" destId="{77157E72-C09D-4CF2-AEC0-0324FBF39226}" srcOrd="2" destOrd="0" presId="urn:microsoft.com/office/officeart/2005/8/layout/hProcess4"/>
    <dgm:cxn modelId="{4C519331-4C6A-40A7-AAD6-0305332BD9A1}" type="presParOf" srcId="{77157E72-C09D-4CF2-AEC0-0324FBF39226}" destId="{29C62E5B-77E6-4FD6-95C8-E16514EA592F}" srcOrd="0" destOrd="2" presId="urn:microsoft.com/office/officeart/2005/8/layout/hProcess4"/>
    <dgm:cxn modelId="{846A4038-B336-4B6D-8154-6FFDF24616AC}" type="presParOf" srcId="{29C62E5B-77E6-4FD6-95C8-E16514EA592F}" destId="{24BEEBBD-4900-44F6-A6F9-3F722A9F3012}" srcOrd="0" destOrd="0" presId="urn:microsoft.com/office/officeart/2005/8/layout/hProcess4"/>
    <dgm:cxn modelId="{9C653F4A-BC93-48F5-9E67-A0B6052DE846}" type="presParOf" srcId="{29C62E5B-77E6-4FD6-95C8-E16514EA592F}" destId="{EA4C33C9-9B7B-4236-9D97-1954A4D46745}" srcOrd="1" destOrd="0" presId="urn:microsoft.com/office/officeart/2005/8/layout/hProcess4"/>
    <dgm:cxn modelId="{D701A3A2-4557-4096-970B-FBC0B4352ACC}" type="presOf" srcId="{FE2A3430-07B7-4AF8-8050-E9E6630C707F}" destId="{EA4C33C9-9B7B-4236-9D97-1954A4D46745}" srcOrd="0" destOrd="0" presId="urn:microsoft.com/office/officeart/2005/8/layout/hProcess4"/>
    <dgm:cxn modelId="{FD807D2C-D25E-4821-B135-22BB6773725C}" type="presOf" srcId="{993C28F0-F4D0-4666-BC59-EDF568766A26}" destId="{EA4C33C9-9B7B-4236-9D97-1954A4D46745}" srcOrd="0" destOrd="1" presId="urn:microsoft.com/office/officeart/2005/8/layout/hProcess4"/>
    <dgm:cxn modelId="{6B3A759C-6996-4D19-A889-6E9E029A1E3B}" type="presParOf" srcId="{29C62E5B-77E6-4FD6-95C8-E16514EA592F}" destId="{1E8A37B1-D464-40AA-8171-F21D027B523A}" srcOrd="2" destOrd="0" presId="urn:microsoft.com/office/officeart/2005/8/layout/hProcess4"/>
    <dgm:cxn modelId="{F506DACF-FEDB-456F-8BDA-90F82BB52C6F}" type="presOf" srcId="{FE2A3430-07B7-4AF8-8050-E9E6630C707F}" destId="{1E8A37B1-D464-40AA-8171-F21D027B523A}" srcOrd="1" destOrd="0" presId="urn:microsoft.com/office/officeart/2005/8/layout/hProcess4"/>
    <dgm:cxn modelId="{0185CDC2-4E33-49F7-A902-309A4FB6276A}" type="presOf" srcId="{993C28F0-F4D0-4666-BC59-EDF568766A26}" destId="{1E8A37B1-D464-40AA-8171-F21D027B523A}" srcOrd="1" destOrd="1" presId="urn:microsoft.com/office/officeart/2005/8/layout/hProcess4"/>
    <dgm:cxn modelId="{83E28E95-23F0-47B3-9D0D-105D81F8F55A}" type="presParOf" srcId="{29C62E5B-77E6-4FD6-95C8-E16514EA592F}" destId="{50F89035-D090-4CAD-827E-5FE864D0CC7D}" srcOrd="3" destOrd="0" presId="urn:microsoft.com/office/officeart/2005/8/layout/hProcess4"/>
    <dgm:cxn modelId="{EEA79776-99F5-437F-BA4F-4EB27A4D0AAD}" type="presOf" srcId="{06475F0D-9D1A-4BF5-AEE3-CD3F880BC44A}" destId="{50F89035-D090-4CAD-827E-5FE864D0CC7D}" srcOrd="0" destOrd="0" presId="urn:microsoft.com/office/officeart/2005/8/layout/hProcess4"/>
    <dgm:cxn modelId="{700259D7-CD38-4968-B710-DBF0CCB6E125}" type="presParOf" srcId="{29C62E5B-77E6-4FD6-95C8-E16514EA592F}" destId="{920CA769-40FC-4401-A1E0-FD4D856E9B21}" srcOrd="4" destOrd="0" presId="urn:microsoft.com/office/officeart/2005/8/layout/hProcess4"/>
    <dgm:cxn modelId="{E9C68AF8-6034-46B5-84EE-F9D12B573935}" type="presParOf" srcId="{77157E72-C09D-4CF2-AEC0-0324FBF39226}" destId="{B871E909-CC84-4270-8398-F5F049AEA932}" srcOrd="1" destOrd="2" presId="urn:microsoft.com/office/officeart/2005/8/layout/hProcess4"/>
    <dgm:cxn modelId="{2B38037B-90DF-47E6-A734-F8C64AEAEABC}" type="presOf" srcId="{4BD710C9-2F9D-441E-B548-A9989C0147D7}" destId="{B871E909-CC84-4270-8398-F5F049AEA932}" srcOrd="0" destOrd="0" presId="urn:microsoft.com/office/officeart/2005/8/layout/hProcess4"/>
    <dgm:cxn modelId="{7C9FF11A-B43F-4986-B2F4-E12084E24A70}" type="presParOf" srcId="{77157E72-C09D-4CF2-AEC0-0324FBF39226}" destId="{5381038C-A52C-40F2-AE25-892F98A4F272}" srcOrd="2" destOrd="2" presId="urn:microsoft.com/office/officeart/2005/8/layout/hProcess4"/>
    <dgm:cxn modelId="{2576144B-5699-43FC-BC53-5ADE75078E21}" type="presParOf" srcId="{5381038C-A52C-40F2-AE25-892F98A4F272}" destId="{8C60EF28-DEE2-471E-9110-F1DE84254762}" srcOrd="0" destOrd="2" presId="urn:microsoft.com/office/officeart/2005/8/layout/hProcess4"/>
    <dgm:cxn modelId="{9FEDF78C-22F8-4A83-BA94-3504D200DCB2}" type="presParOf" srcId="{5381038C-A52C-40F2-AE25-892F98A4F272}" destId="{8C4A7715-D8F8-4D2B-94CE-98F25CB35172}" srcOrd="1" destOrd="2" presId="urn:microsoft.com/office/officeart/2005/8/layout/hProcess4"/>
    <dgm:cxn modelId="{11C08A67-57F8-4E3F-A2F8-17D8AAD6525A}" type="presOf" srcId="{2E055442-BDF6-42BD-8A8A-460CDF6F5C5E}" destId="{8C4A7715-D8F8-4D2B-94CE-98F25CB35172}" srcOrd="0" destOrd="0" presId="urn:microsoft.com/office/officeart/2005/8/layout/hProcess4"/>
    <dgm:cxn modelId="{B7AC8CDA-F03E-41B2-B2CF-326550BB3CF7}" type="presOf" srcId="{FE116C41-B2C7-4EF0-B935-92ECE7CF231B}" destId="{8C4A7715-D8F8-4D2B-94CE-98F25CB35172}" srcOrd="0" destOrd="1" presId="urn:microsoft.com/office/officeart/2005/8/layout/hProcess4"/>
    <dgm:cxn modelId="{F8C2AE8A-69DF-4048-B803-4AA7F524DAA2}" type="presParOf" srcId="{5381038C-A52C-40F2-AE25-892F98A4F272}" destId="{E6E63E6B-9802-4903-9CE3-5D4A716AEA02}" srcOrd="2" destOrd="2" presId="urn:microsoft.com/office/officeart/2005/8/layout/hProcess4"/>
    <dgm:cxn modelId="{A6DA6D48-DFE2-4FCA-A453-A2E3C087A33A}" type="presOf" srcId="{2E055442-BDF6-42BD-8A8A-460CDF6F5C5E}" destId="{E6E63E6B-9802-4903-9CE3-5D4A716AEA02}" srcOrd="1" destOrd="0" presId="urn:microsoft.com/office/officeart/2005/8/layout/hProcess4"/>
    <dgm:cxn modelId="{CD3B6B12-23D7-4A2F-8AD7-11AE91E89420}" type="presOf" srcId="{FE116C41-B2C7-4EF0-B935-92ECE7CF231B}" destId="{E6E63E6B-9802-4903-9CE3-5D4A716AEA02}" srcOrd="1" destOrd="1" presId="urn:microsoft.com/office/officeart/2005/8/layout/hProcess4"/>
    <dgm:cxn modelId="{2ECE004A-96A8-4519-A0C7-4E0E54ACD1EA}" type="presParOf" srcId="{5381038C-A52C-40F2-AE25-892F98A4F272}" destId="{D48BF050-6660-4D4F-AF7C-757C782402D6}" srcOrd="3" destOrd="2" presId="urn:microsoft.com/office/officeart/2005/8/layout/hProcess4"/>
    <dgm:cxn modelId="{16081025-DA96-476D-A06A-3B3F1E59CD34}" type="presOf" srcId="{C17EA81B-EE8F-4BEA-9D93-831900C89C00}" destId="{D48BF050-6660-4D4F-AF7C-757C782402D6}" srcOrd="0" destOrd="0" presId="urn:microsoft.com/office/officeart/2005/8/layout/hProcess4"/>
    <dgm:cxn modelId="{65F6226C-9262-4928-9C5B-94049C8D024A}" type="presParOf" srcId="{5381038C-A52C-40F2-AE25-892F98A4F272}" destId="{0D59B193-1E3C-4187-9E9F-A2912DCADAC6}" srcOrd="4" destOrd="2" presId="urn:microsoft.com/office/officeart/2005/8/layout/hProcess4"/>
    <dgm:cxn modelId="{E451FE0E-3B63-48EC-9FB1-4BDCCF8F96FD}" type="presParOf" srcId="{77157E72-C09D-4CF2-AEC0-0324FBF39226}" destId="{FB15DAFD-B404-4CB3-9791-947A7CB3C00D}" srcOrd="3" destOrd="2" presId="urn:microsoft.com/office/officeart/2005/8/layout/hProcess4"/>
    <dgm:cxn modelId="{906113A9-98D3-4D6A-B2F3-902471A1D4E8}" type="presOf" srcId="{40C2F390-CB3F-4BF4-827D-B8018A5F3BB7}" destId="{FB15DAFD-B404-4CB3-9791-947A7CB3C00D}" srcOrd="0" destOrd="0" presId="urn:microsoft.com/office/officeart/2005/8/layout/hProcess4"/>
    <dgm:cxn modelId="{45BB50E7-4312-4BB4-A4DB-16A09AE2097D}" type="presParOf" srcId="{77157E72-C09D-4CF2-AEC0-0324FBF39226}" destId="{754F4C32-447F-4E14-8ED3-35A922A043A5}" srcOrd="4" destOrd="2" presId="urn:microsoft.com/office/officeart/2005/8/layout/hProcess4"/>
    <dgm:cxn modelId="{E0F64286-CA30-4261-9E2A-48A503F73B91}" type="presParOf" srcId="{754F4C32-447F-4E14-8ED3-35A922A043A5}" destId="{020AEDA5-DA09-4A53-AF58-AED2EF90E935}" srcOrd="0" destOrd="4" presId="urn:microsoft.com/office/officeart/2005/8/layout/hProcess4"/>
    <dgm:cxn modelId="{069B53A3-6121-4EAF-ABB4-399876A7B702}" type="presParOf" srcId="{754F4C32-447F-4E14-8ED3-35A922A043A5}" destId="{0428F0A0-98D5-457A-BE43-28F46915FA56}" srcOrd="1" destOrd="4" presId="urn:microsoft.com/office/officeart/2005/8/layout/hProcess4"/>
    <dgm:cxn modelId="{A4785FE4-8C13-4D2C-B8D5-376EFA0662DB}" type="presOf" srcId="{A4CBB6B8-84E6-41DA-A253-F380CBF4C16F}" destId="{0428F0A0-98D5-457A-BE43-28F46915FA56}" srcOrd="0" destOrd="0" presId="urn:microsoft.com/office/officeart/2005/8/layout/hProcess4"/>
    <dgm:cxn modelId="{5084CCE0-27D1-4856-9DA2-B53C324CDF8E}" type="presOf" srcId="{6422C5E8-AAC9-4371-96E9-FD87AD7BB3DA}" destId="{0428F0A0-98D5-457A-BE43-28F46915FA56}" srcOrd="0" destOrd="1" presId="urn:microsoft.com/office/officeart/2005/8/layout/hProcess4"/>
    <dgm:cxn modelId="{F63DF9F7-4049-4720-9E6E-725426149E55}" type="presParOf" srcId="{754F4C32-447F-4E14-8ED3-35A922A043A5}" destId="{F4682735-7E21-4BD6-A94E-5C31E3B718FD}" srcOrd="2" destOrd="4" presId="urn:microsoft.com/office/officeart/2005/8/layout/hProcess4"/>
    <dgm:cxn modelId="{E183B48C-CAD5-435C-8EE9-8F51F767E0E7}" type="presOf" srcId="{A4CBB6B8-84E6-41DA-A253-F380CBF4C16F}" destId="{F4682735-7E21-4BD6-A94E-5C31E3B718FD}" srcOrd="1" destOrd="0" presId="urn:microsoft.com/office/officeart/2005/8/layout/hProcess4"/>
    <dgm:cxn modelId="{C3B172E8-CE53-427E-8415-59E85F3DEEDD}" type="presOf" srcId="{6422C5E8-AAC9-4371-96E9-FD87AD7BB3DA}" destId="{F4682735-7E21-4BD6-A94E-5C31E3B718FD}" srcOrd="1" destOrd="1" presId="urn:microsoft.com/office/officeart/2005/8/layout/hProcess4"/>
    <dgm:cxn modelId="{87728340-D6EC-4719-BDB1-D9299271B95F}" type="presParOf" srcId="{754F4C32-447F-4E14-8ED3-35A922A043A5}" destId="{E8647766-AE1D-45F8-B3AB-5EEE3BDE8498}" srcOrd="3" destOrd="4" presId="urn:microsoft.com/office/officeart/2005/8/layout/hProcess4"/>
    <dgm:cxn modelId="{B4EA0829-5779-4E79-9093-D891754DA8F3}" type="presOf" srcId="{89CF50F2-3EE8-4308-BA46-57745656A4AA}" destId="{E8647766-AE1D-45F8-B3AB-5EEE3BDE8498}" srcOrd="0" destOrd="0" presId="urn:microsoft.com/office/officeart/2005/8/layout/hProcess4"/>
    <dgm:cxn modelId="{92198FF4-EF89-4E95-8DCF-C80AD5401DFE}" type="presParOf" srcId="{754F4C32-447F-4E14-8ED3-35A922A043A5}" destId="{96D6127B-1D73-45CB-82BD-67878CD7892E}" srcOrd="4" destOrd="4" presId="urn:microsoft.com/office/officeart/2005/8/layout/hProcess4"/>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B7D373-6B34-4A6E-9D95-DDAA8A929D39}" type="doc">
      <dgm:prSet loTypeId="process" loCatId="process" qsTypeId="urn:microsoft.com/office/officeart/2005/8/quickstyle/simple1" qsCatId="simple" csTypeId="urn:microsoft.com/office/officeart/2005/8/colors/accent1_2" csCatId="accent1" phldr="0"/>
      <dgm:spPr/>
      <dgm:t>
        <a:bodyPr/>
        <a:p>
          <a:endParaRPr lang="en-US"/>
        </a:p>
      </dgm:t>
    </dgm:pt>
    <dgm:pt modelId="{43139C5B-62FB-4091-8D24-8924780DF65F}">
      <dgm:prSet phldrT="[Text]" phldr="0" custT="0"/>
      <dgm:spPr/>
      <dgm:t>
        <a:bodyPr vert="horz" wrap="square"/>
        <a:p>
          <a:pPr>
            <a:lnSpc>
              <a:spcPct val="100000"/>
            </a:lnSpc>
            <a:spcBef>
              <a:spcPct val="0"/>
            </a:spcBef>
            <a:spcAft>
              <a:spcPct val="35000"/>
            </a:spcAft>
          </a:pPr>
          <a:r>
            <a:rPr lang="en-US"/>
            <a:t>Frontend UI DATA INPUT</a:t>
          </a:r>
          <a:r>
            <a:rPr lang="en-US"/>
            <a:t/>
          </a:r>
          <a:endParaRPr lang="en-US"/>
        </a:p>
        <a:p>
          <a:pPr>
            <a:lnSpc>
              <a:spcPct val="100000"/>
            </a:lnSpc>
            <a:spcBef>
              <a:spcPct val="0"/>
            </a:spcBef>
            <a:spcAft>
              <a:spcPct val="35000"/>
            </a:spcAft>
          </a:pPr>
          <a:r>
            <a:rPr lang="en-US"/>
            <a:t>(HTML,CSS,JS)</a:t>
          </a:r>
          <a:r>
            <a:rPr lang="en-US"/>
            <a:t/>
          </a:r>
          <a:endParaRPr lang="en-US"/>
        </a:p>
      </dgm:t>
    </dgm:pt>
    <dgm:pt modelId="{13CAF90C-F0BD-4AA8-865A-29114C600F56}" cxnId="{2E0D6907-0D2D-4B10-94EF-5D8F95663477}" type="parTrans">
      <dgm:prSet/>
      <dgm:spPr/>
      <dgm:t>
        <a:bodyPr/>
        <a:p>
          <a:endParaRPr lang="en-US"/>
        </a:p>
      </dgm:t>
    </dgm:pt>
    <dgm:pt modelId="{CDA81B52-901B-4697-92CC-1693EA8B6029}" cxnId="{2E0D6907-0D2D-4B10-94EF-5D8F95663477}" type="sibTrans">
      <dgm:prSet/>
      <dgm:spPr/>
      <dgm:t>
        <a:bodyPr/>
        <a:p>
          <a:endParaRPr lang="en-US"/>
        </a:p>
      </dgm:t>
    </dgm:pt>
    <dgm:pt modelId="{64F85C76-A20B-4287-9F02-A486108F2D03}">
      <dgm:prSet phldrT="[Text]" phldr="0" custT="0"/>
      <dgm:spPr/>
      <dgm:t>
        <a:bodyPr vert="horz" wrap="square"/>
        <a:p>
          <a:pPr>
            <a:lnSpc>
              <a:spcPct val="100000"/>
            </a:lnSpc>
            <a:spcBef>
              <a:spcPct val="0"/>
            </a:spcBef>
            <a:spcAft>
              <a:spcPct val="35000"/>
            </a:spcAft>
          </a:pPr>
          <a:r>
            <a:rPr lang="en-US"/>
            <a:t>DATA MODIFIED USING APIs.</a:t>
          </a:r>
          <a:endParaRPr lang="en-US"/>
        </a:p>
      </dgm:t>
    </dgm:pt>
    <dgm:pt modelId="{84960065-B67E-4622-B079-A9925199A635}" cxnId="{D1A268C1-8028-48B7-80CA-C841A244A44D}" type="parTrans">
      <dgm:prSet/>
      <dgm:spPr/>
      <dgm:t>
        <a:bodyPr/>
        <a:p>
          <a:endParaRPr lang="en-US"/>
        </a:p>
      </dgm:t>
    </dgm:pt>
    <dgm:pt modelId="{193BEE6C-30AD-4465-B537-8CBEA52B76A4}" cxnId="{D1A268C1-8028-48B7-80CA-C841A244A44D}" type="sibTrans">
      <dgm:prSet/>
      <dgm:spPr/>
      <dgm:t>
        <a:bodyPr/>
        <a:p>
          <a:endParaRPr lang="en-US"/>
        </a:p>
      </dgm:t>
    </dgm:pt>
    <dgm:pt modelId="{57A9EF5F-46F0-494C-99A6-2862D84442F1}">
      <dgm:prSet phldrT="[Text]" phldr="0" custT="0"/>
      <dgm:spPr/>
      <dgm:t>
        <a:bodyPr vert="horz" wrap="square"/>
        <a:p>
          <a:pPr>
            <a:lnSpc>
              <a:spcPct val="100000"/>
            </a:lnSpc>
            <a:spcBef>
              <a:spcPct val="0"/>
            </a:spcBef>
            <a:spcAft>
              <a:spcPct val="35000"/>
            </a:spcAft>
          </a:pPr>
          <a:r>
            <a:rPr lang="en-US"/>
            <a:t>DATA UPLOADED TO SERVER DATABASE.</a:t>
          </a:r>
          <a:endParaRPr lang="en-US"/>
        </a:p>
        <a:p>
          <a:pPr>
            <a:lnSpc>
              <a:spcPct val="100000"/>
            </a:lnSpc>
            <a:spcBef>
              <a:spcPct val="0"/>
            </a:spcBef>
            <a:spcAft>
              <a:spcPct val="35000"/>
            </a:spcAft>
          </a:pPr>
          <a:r>
            <a:rPr lang="en-US"/>
            <a:t>(PHP , MY SQL)</a:t>
          </a:r>
          <a:r>
            <a:rPr lang="en-US"/>
            <a:t/>
          </a:r>
          <a:endParaRPr lang="en-US"/>
        </a:p>
      </dgm:t>
    </dgm:pt>
    <dgm:pt modelId="{1E708E8C-CF85-41BA-8E14-E5D522EA2B00}" cxnId="{D645C2F8-B5C2-4F57-BE2F-8DC6FEAD77E8}" type="parTrans">
      <dgm:prSet/>
      <dgm:spPr/>
      <dgm:t>
        <a:bodyPr/>
        <a:p>
          <a:endParaRPr lang="en-US"/>
        </a:p>
      </dgm:t>
    </dgm:pt>
    <dgm:pt modelId="{7D2EEFEB-DB5E-4D58-9201-5B73791D214B}" cxnId="{D645C2F8-B5C2-4F57-BE2F-8DC6FEAD77E8}" type="sibTrans">
      <dgm:prSet/>
      <dgm:spPr/>
      <dgm:t>
        <a:bodyPr/>
        <a:p>
          <a:endParaRPr lang="en-US"/>
        </a:p>
      </dgm:t>
    </dgm:pt>
    <dgm:pt modelId="{10419387-0F11-4F64-8962-014A0019403A}">
      <dgm:prSet phldrT="[Text]" phldr="0" custT="0"/>
      <dgm:spPr/>
      <dgm:t>
        <a:bodyPr vert="horz" wrap="square"/>
        <a:p>
          <a:pPr>
            <a:lnSpc>
              <a:spcPct val="100000"/>
            </a:lnSpc>
            <a:spcBef>
              <a:spcPct val="0"/>
            </a:spcBef>
            <a:spcAft>
              <a:spcPct val="35000"/>
            </a:spcAft>
          </a:pPr>
          <a:r>
            <a:rPr lang="en-US"/>
            <a:t>DATA </a:t>
          </a:r>
          <a:r>
            <a:rPr lang="en-US"/>
            <a:t>RENDERED USING APIs to OPTIMIZE ROUTES and COLLECTIONS</a:t>
          </a:r>
          <a:endParaRPr lang="en-US"/>
        </a:p>
      </dgm:t>
    </dgm:pt>
    <dgm:pt modelId="{8CA9F619-BA0C-4427-88CD-F6CDBA629A4C}" cxnId="{C3A549A1-61CE-48E1-A6AD-1456A2E78413}" type="parTrans">
      <dgm:prSet/>
      <dgm:spPr/>
      <dgm:t>
        <a:bodyPr/>
        <a:p>
          <a:endParaRPr lang="en-US"/>
        </a:p>
      </dgm:t>
    </dgm:pt>
    <dgm:pt modelId="{EAB22CA7-47D5-481C-A03F-0AEB03291579}" cxnId="{C3A549A1-61CE-48E1-A6AD-1456A2E78413}" type="sibTrans">
      <dgm:prSet/>
      <dgm:spPr/>
      <dgm:t>
        <a:bodyPr/>
        <a:p>
          <a:endParaRPr lang="en-US"/>
        </a:p>
      </dgm:t>
    </dgm:pt>
    <dgm:pt modelId="{BB483CE2-D9EF-477B-94D5-0C77D2293F39}">
      <dgm:prSet phldrT="[Text]" phldr="0" custT="0"/>
      <dgm:spPr/>
      <dgm:t>
        <a:bodyPr vert="horz" wrap="square"/>
        <a:p>
          <a:pPr>
            <a:lnSpc>
              <a:spcPct val="100000"/>
            </a:lnSpc>
            <a:spcBef>
              <a:spcPct val="0"/>
            </a:spcBef>
            <a:spcAft>
              <a:spcPct val="35000"/>
            </a:spcAft>
          </a:pPr>
          <a:r>
            <a:rPr lang="en-US">
              <a:sym typeface="+mn-ea"/>
            </a:rPr>
            <a:t>DATA ACCESSED BY MUNICIPALITIES AND RECYCLING AGENCIES.</a:t>
          </a:r>
          <a:r>
            <a:rPr lang="en-US"/>
            <a:t/>
          </a:r>
          <a:endParaRPr lang="en-US"/>
        </a:p>
      </dgm:t>
    </dgm:pt>
    <dgm:pt modelId="{2C78B887-280E-4F64-A96D-497C86D30960}" cxnId="{F85E85B9-467F-461A-85C6-118BD6BC8A65}" type="parTrans">
      <dgm:prSet/>
      <dgm:spPr/>
      <dgm:t>
        <a:bodyPr/>
        <a:p>
          <a:endParaRPr lang="en-US"/>
        </a:p>
      </dgm:t>
    </dgm:pt>
    <dgm:pt modelId="{955A6D25-2D0C-46C0-A2AD-6FC6BD1D586B}" cxnId="{F85E85B9-467F-461A-85C6-118BD6BC8A65}" type="sibTrans">
      <dgm:prSet phldr="0" custT="0"/>
      <dgm:spPr/>
      <dgm:t>
        <a:bodyPr vert="horz" wrap="square"/>
        <a:p>
          <a:pPr>
            <a:lnSpc>
              <a:spcPct val="100000"/>
            </a:lnSpc>
            <a:spcBef>
              <a:spcPct val="0"/>
            </a:spcBef>
            <a:spcAft>
              <a:spcPct val="35000"/>
            </a:spcAft>
          </a:pPr>
          <a:r>
            <a:rPr>
              <a:sym typeface="+mn-ea"/>
            </a:rPr>
            <a:t>D</a:t>
          </a:r>
          <a:r>
            <a:rPr lang="en-US">
              <a:sym typeface="+mn-ea"/>
            </a:rPr>
            <a:t>ATA ACCESSED BY MUNICIPALITIES AND RECYCLING AGENCIES.</a:t>
          </a:r>
          <a:r>
            <a:rPr lang="en-US"/>
            <a:t/>
          </a:r>
          <a:endParaRPr lang="en-US"/>
        </a:p>
      </dgm:t>
    </dgm:pt>
    <dgm:pt modelId="{504AB7B4-C87B-4DED-889C-67FA465FC92E}">
      <dgm:prSet phldr="0" custT="0"/>
      <dgm:spPr/>
      <dgm:t>
        <a:bodyPr vert="horz" wrap="square"/>
        <a:p>
          <a:pPr>
            <a:lnSpc>
              <a:spcPct val="100000"/>
            </a:lnSpc>
            <a:spcBef>
              <a:spcPct val="0"/>
            </a:spcBef>
            <a:spcAft>
              <a:spcPct val="35000"/>
            </a:spcAft>
          </a:pPr>
          <a:r>
            <a:rPr lang="en-US">
              <a:sym typeface="+mn-ea"/>
            </a:rPr>
            <a:t>PICKUP REQUEST ACCEPTED AND INITIALIAZED.</a:t>
          </a:r>
          <a:r>
            <a:rPr lang="en-US"/>
            <a:t/>
          </a:r>
          <a:endParaRPr lang="en-US"/>
        </a:p>
      </dgm:t>
    </dgm:pt>
    <dgm:pt modelId="{CB163DCE-14C4-4328-957A-71143B3CBD67}" cxnId="{484A401D-B326-45FB-B9DB-244657585A0A}" type="parTrans">
      <dgm:prSet/>
      <dgm:spPr/>
    </dgm:pt>
    <dgm:pt modelId="{65A51C16-968C-4D26-9C5E-88476B40F564}" cxnId="{484A401D-B326-45FB-B9DB-244657585A0A}" type="sibTrans">
      <dgm:prSet/>
      <dgm:spPr/>
    </dgm:pt>
    <dgm:pt modelId="{0E0E8C52-A67D-4A81-8633-6D2E65B1F2D7}" type="pres">
      <dgm:prSet presAssocID="{91B7D373-6B34-4A6E-9D95-DDAA8A929D39}" presName="diagram" presStyleCnt="0">
        <dgm:presLayoutVars>
          <dgm:dir/>
          <dgm:resizeHandles val="exact"/>
        </dgm:presLayoutVars>
      </dgm:prSet>
      <dgm:spPr/>
    </dgm:pt>
    <dgm:pt modelId="{4E38F88D-17EC-452A-AE1D-00A9B389DB57}" type="pres">
      <dgm:prSet presAssocID="{43139C5B-62FB-4091-8D24-8924780DF65F}" presName="node" presStyleLbl="node1" presStyleIdx="0" presStyleCnt="6">
        <dgm:presLayoutVars>
          <dgm:bulletEnabled val="1"/>
        </dgm:presLayoutVars>
      </dgm:prSet>
      <dgm:spPr/>
    </dgm:pt>
    <dgm:pt modelId="{5BC51AB9-B6D9-4268-B253-795760B8824A}" type="pres">
      <dgm:prSet presAssocID="{CDA81B52-901B-4697-92CC-1693EA8B6029}" presName="sibTrans" presStyleLbl="sibTrans2D1" presStyleIdx="0" presStyleCnt="5"/>
      <dgm:spPr/>
    </dgm:pt>
    <dgm:pt modelId="{69B4A2BD-6146-496A-A65D-190E125D4EC8}" type="pres">
      <dgm:prSet presAssocID="{CDA81B52-901B-4697-92CC-1693EA8B6029}" presName="connectorText" presStyleCnt="0"/>
      <dgm:spPr/>
    </dgm:pt>
    <dgm:pt modelId="{712BAE3A-E4FE-41EA-8334-63B0CBF0A033}" type="pres">
      <dgm:prSet presAssocID="{64F85C76-A20B-4287-9F02-A486108F2D03}" presName="node" presStyleLbl="node1" presStyleIdx="1" presStyleCnt="6">
        <dgm:presLayoutVars>
          <dgm:bulletEnabled val="1"/>
        </dgm:presLayoutVars>
      </dgm:prSet>
      <dgm:spPr/>
    </dgm:pt>
    <dgm:pt modelId="{7A047547-076D-47A6-9040-35EE3F8A7BC4}" type="pres">
      <dgm:prSet presAssocID="{193BEE6C-30AD-4465-B537-8CBEA52B76A4}" presName="sibTrans" presStyleLbl="sibTrans2D1" presStyleIdx="1" presStyleCnt="5"/>
      <dgm:spPr/>
    </dgm:pt>
    <dgm:pt modelId="{729CA08D-C107-4CE8-8AB3-385541727DA2}" type="pres">
      <dgm:prSet presAssocID="{193BEE6C-30AD-4465-B537-8CBEA52B76A4}" presName="connectorText" presStyleCnt="0"/>
      <dgm:spPr/>
    </dgm:pt>
    <dgm:pt modelId="{55F26D06-1393-416B-92F3-B1FF848709D7}" type="pres">
      <dgm:prSet presAssocID="{57A9EF5F-46F0-494C-99A6-2862D84442F1}" presName="node" presStyleLbl="node1" presStyleIdx="2" presStyleCnt="6">
        <dgm:presLayoutVars>
          <dgm:bulletEnabled val="1"/>
        </dgm:presLayoutVars>
      </dgm:prSet>
      <dgm:spPr/>
    </dgm:pt>
    <dgm:pt modelId="{84706952-1D53-4E08-B3BF-0B4E461B4373}" type="pres">
      <dgm:prSet presAssocID="{7D2EEFEB-DB5E-4D58-9201-5B73791D214B}" presName="sibTrans" presStyleLbl="sibTrans2D1" presStyleIdx="2" presStyleCnt="5"/>
      <dgm:spPr/>
    </dgm:pt>
    <dgm:pt modelId="{0C6B9EDD-0CAC-48A4-A9EA-CFA427EB1781}" type="pres">
      <dgm:prSet presAssocID="{7D2EEFEB-DB5E-4D58-9201-5B73791D214B}" presName="connectorText" presStyleCnt="0"/>
      <dgm:spPr/>
    </dgm:pt>
    <dgm:pt modelId="{E161C3CB-05BA-4401-B570-318169151DFD}" type="pres">
      <dgm:prSet presAssocID="{10419387-0F11-4F64-8962-014A0019403A}" presName="node" presStyleLbl="node1" presStyleIdx="3" presStyleCnt="6">
        <dgm:presLayoutVars>
          <dgm:bulletEnabled val="1"/>
        </dgm:presLayoutVars>
      </dgm:prSet>
      <dgm:spPr/>
    </dgm:pt>
    <dgm:pt modelId="{89C7543E-F329-4A11-98FA-23BD32C24BFC}" type="pres">
      <dgm:prSet presAssocID="{EAB22CA7-47D5-481C-A03F-0AEB03291579}" presName="sibTrans" presStyleLbl="sibTrans2D1" presStyleIdx="3" presStyleCnt="5"/>
      <dgm:spPr/>
    </dgm:pt>
    <dgm:pt modelId="{C5CF57D7-9216-4C5C-94F3-BA7E574FB173}" type="pres">
      <dgm:prSet presAssocID="{EAB22CA7-47D5-481C-A03F-0AEB03291579}" presName="connectorText" presStyleCnt="0"/>
      <dgm:spPr/>
    </dgm:pt>
    <dgm:pt modelId="{D598F045-5E91-4AD5-ABCC-7D9F7480723D}" type="pres">
      <dgm:prSet presAssocID="{BB483CE2-D9EF-477B-94D5-0C77D2293F39}" presName="node" presStyleLbl="node1" presStyleIdx="4" presStyleCnt="6">
        <dgm:presLayoutVars>
          <dgm:bulletEnabled val="1"/>
        </dgm:presLayoutVars>
      </dgm:prSet>
      <dgm:spPr/>
    </dgm:pt>
    <dgm:pt modelId="{CBA63217-33B3-4B54-8A7F-EC1AE039AC79}" type="pres">
      <dgm:prSet presAssocID="{955A6D25-2D0C-46C0-A2AD-6FC6BD1D586B}" presName="sibTrans" presStyleLbl="sibTrans2D1" presStyleIdx="4" presStyleCnt="5"/>
      <dgm:spPr/>
    </dgm:pt>
    <dgm:pt modelId="{CFAE6170-528C-4935-8285-A67F39A5E783}" type="pres">
      <dgm:prSet presAssocID="{955A6D25-2D0C-46C0-A2AD-6FC6BD1D586B}" presName="connectorText" presStyleCnt="0"/>
      <dgm:spPr/>
    </dgm:pt>
    <dgm:pt modelId="{50692B82-89FB-4FEA-813E-3D2AEB69F15E}" type="pres">
      <dgm:prSet presAssocID="{504AB7B4-C87B-4DED-889C-67FA465FC92E}" presName="node" presStyleLbl="node1" presStyleIdx="5" presStyleCnt="6">
        <dgm:presLayoutVars>
          <dgm:bulletEnabled val="1"/>
        </dgm:presLayoutVars>
      </dgm:prSet>
      <dgm:spPr/>
    </dgm:pt>
  </dgm:ptLst>
  <dgm:cxnLst>
    <dgm:cxn modelId="{2E0D6907-0D2D-4B10-94EF-5D8F95663477}" srcId="{91B7D373-6B34-4A6E-9D95-DDAA8A929D39}" destId="{43139C5B-62FB-4091-8D24-8924780DF65F}" srcOrd="0" destOrd="0" parTransId="{13CAF90C-F0BD-4AA8-865A-29114C600F56}" sibTransId="{CDA81B52-901B-4697-92CC-1693EA8B6029}"/>
    <dgm:cxn modelId="{D1A268C1-8028-48B7-80CA-C841A244A44D}" srcId="{91B7D373-6B34-4A6E-9D95-DDAA8A929D39}" destId="{64F85C76-A20B-4287-9F02-A486108F2D03}" srcOrd="1" destOrd="0" parTransId="{84960065-B67E-4622-B079-A9925199A635}" sibTransId="{193BEE6C-30AD-4465-B537-8CBEA52B76A4}"/>
    <dgm:cxn modelId="{D645C2F8-B5C2-4F57-BE2F-8DC6FEAD77E8}" srcId="{91B7D373-6B34-4A6E-9D95-DDAA8A929D39}" destId="{57A9EF5F-46F0-494C-99A6-2862D84442F1}" srcOrd="2" destOrd="0" parTransId="{1E708E8C-CF85-41BA-8E14-E5D522EA2B00}" sibTransId="{7D2EEFEB-DB5E-4D58-9201-5B73791D214B}"/>
    <dgm:cxn modelId="{C3A549A1-61CE-48E1-A6AD-1456A2E78413}" srcId="{91B7D373-6B34-4A6E-9D95-DDAA8A929D39}" destId="{10419387-0F11-4F64-8962-014A0019403A}" srcOrd="3" destOrd="0" parTransId="{8CA9F619-BA0C-4427-88CD-F6CDBA629A4C}" sibTransId="{EAB22CA7-47D5-481C-A03F-0AEB03291579}"/>
    <dgm:cxn modelId="{F85E85B9-467F-461A-85C6-118BD6BC8A65}" srcId="{91B7D373-6B34-4A6E-9D95-DDAA8A929D39}" destId="{BB483CE2-D9EF-477B-94D5-0C77D2293F39}" srcOrd="4" destOrd="0" parTransId="{2C78B887-280E-4F64-A96D-497C86D30960}" sibTransId="{955A6D25-2D0C-46C0-A2AD-6FC6BD1D586B}"/>
    <dgm:cxn modelId="{484A401D-B326-45FB-B9DB-244657585A0A}" srcId="{91B7D373-6B34-4A6E-9D95-DDAA8A929D39}" destId="{504AB7B4-C87B-4DED-889C-67FA465FC92E}" srcOrd="5" destOrd="0" parTransId="{CB163DCE-14C4-4328-957A-71143B3CBD67}" sibTransId="{65A51C16-968C-4D26-9C5E-88476B40F564}"/>
    <dgm:cxn modelId="{CBE83B0F-E349-4A30-B10B-61B4F19E71CE}" type="presOf" srcId="{91B7D373-6B34-4A6E-9D95-DDAA8A929D39}" destId="{0E0E8C52-A67D-4A81-8633-6D2E65B1F2D7}" srcOrd="0" destOrd="0" presId="urn:microsoft.com/office/officeart/2005/8/layout/process5"/>
    <dgm:cxn modelId="{84DF8999-794B-4E7C-8B58-7C37F72AD438}" type="presParOf" srcId="{0E0E8C52-A67D-4A81-8633-6D2E65B1F2D7}" destId="{4E38F88D-17EC-452A-AE1D-00A9B389DB57}" srcOrd="0" destOrd="0" presId="urn:microsoft.com/office/officeart/2005/8/layout/process5"/>
    <dgm:cxn modelId="{0A8B8D8F-146B-4BDB-AD41-CD865E2E4A6A}" type="presOf" srcId="{43139C5B-62FB-4091-8D24-8924780DF65F}" destId="{4E38F88D-17EC-452A-AE1D-00A9B389DB57}" srcOrd="0" destOrd="0" presId="urn:microsoft.com/office/officeart/2005/8/layout/process5"/>
    <dgm:cxn modelId="{4059AFE5-7AE1-474D-955D-F3D59C1F8175}" type="presParOf" srcId="{0E0E8C52-A67D-4A81-8633-6D2E65B1F2D7}" destId="{5BC51AB9-B6D9-4268-B253-795760B8824A}" srcOrd="1" destOrd="0" presId="urn:microsoft.com/office/officeart/2005/8/layout/process5"/>
    <dgm:cxn modelId="{C74BCBDE-ECD5-4BBA-84CD-99A6F5E76818}" type="presOf" srcId="{CDA81B52-901B-4697-92CC-1693EA8B6029}" destId="{5BC51AB9-B6D9-4268-B253-795760B8824A}" srcOrd="0" destOrd="0" presId="urn:microsoft.com/office/officeart/2005/8/layout/process5"/>
    <dgm:cxn modelId="{7B0DF04F-85DE-433C-9EC8-F2BA52D9678B}" type="presParOf" srcId="{5BC51AB9-B6D9-4268-B253-795760B8824A}" destId="{69B4A2BD-6146-496A-A65D-190E125D4EC8}" srcOrd="0" destOrd="1" presId="urn:microsoft.com/office/officeart/2005/8/layout/process5"/>
    <dgm:cxn modelId="{32328427-6CDD-44B9-B0C6-3CACAA9974E0}" type="presOf" srcId="{CDA81B52-901B-4697-92CC-1693EA8B6029}" destId="{69B4A2BD-6146-496A-A65D-190E125D4EC8}" srcOrd="1" destOrd="0" presId="urn:microsoft.com/office/officeart/2005/8/layout/process5"/>
    <dgm:cxn modelId="{652C3B5A-BD6E-442C-BBF5-B7ECBC55BE59}" type="presParOf" srcId="{0E0E8C52-A67D-4A81-8633-6D2E65B1F2D7}" destId="{712BAE3A-E4FE-41EA-8334-63B0CBF0A033}" srcOrd="2" destOrd="0" presId="urn:microsoft.com/office/officeart/2005/8/layout/process5"/>
    <dgm:cxn modelId="{EE17311D-C76C-4E5C-86F1-5A60C4DC9394}" type="presOf" srcId="{64F85C76-A20B-4287-9F02-A486108F2D03}" destId="{712BAE3A-E4FE-41EA-8334-63B0CBF0A033}" srcOrd="0" destOrd="0" presId="urn:microsoft.com/office/officeart/2005/8/layout/process5"/>
    <dgm:cxn modelId="{3696A7B8-5426-45AA-860A-C3502E323B4D}" type="presParOf" srcId="{0E0E8C52-A67D-4A81-8633-6D2E65B1F2D7}" destId="{7A047547-076D-47A6-9040-35EE3F8A7BC4}" srcOrd="3" destOrd="0" presId="urn:microsoft.com/office/officeart/2005/8/layout/process5"/>
    <dgm:cxn modelId="{13138150-E070-415B-B63C-912C150675A3}" type="presOf" srcId="{193BEE6C-30AD-4465-B537-8CBEA52B76A4}" destId="{7A047547-076D-47A6-9040-35EE3F8A7BC4}" srcOrd="0" destOrd="0" presId="urn:microsoft.com/office/officeart/2005/8/layout/process5"/>
    <dgm:cxn modelId="{E98C52A8-1846-45AF-8884-DA730095F4A0}" type="presParOf" srcId="{7A047547-076D-47A6-9040-35EE3F8A7BC4}" destId="{729CA08D-C107-4CE8-8AB3-385541727DA2}" srcOrd="0" destOrd="3" presId="urn:microsoft.com/office/officeart/2005/8/layout/process5"/>
    <dgm:cxn modelId="{712785BE-5E35-4FE5-8C9B-3672791086E7}" type="presOf" srcId="{193BEE6C-30AD-4465-B537-8CBEA52B76A4}" destId="{729CA08D-C107-4CE8-8AB3-385541727DA2}" srcOrd="1" destOrd="0" presId="urn:microsoft.com/office/officeart/2005/8/layout/process5"/>
    <dgm:cxn modelId="{500DC173-8B2A-4FCF-8B9E-8D88348DC162}" type="presParOf" srcId="{0E0E8C52-A67D-4A81-8633-6D2E65B1F2D7}" destId="{55F26D06-1393-416B-92F3-B1FF848709D7}" srcOrd="4" destOrd="0" presId="urn:microsoft.com/office/officeart/2005/8/layout/process5"/>
    <dgm:cxn modelId="{C05EFBFB-EAE8-4690-AE23-C127277D0814}" type="presOf" srcId="{57A9EF5F-46F0-494C-99A6-2862D84442F1}" destId="{55F26D06-1393-416B-92F3-B1FF848709D7}" srcOrd="0" destOrd="0" presId="urn:microsoft.com/office/officeart/2005/8/layout/process5"/>
    <dgm:cxn modelId="{7875D135-2584-42D5-9DF0-267A192D3DE9}" type="presParOf" srcId="{0E0E8C52-A67D-4A81-8633-6D2E65B1F2D7}" destId="{84706952-1D53-4E08-B3BF-0B4E461B4373}" srcOrd="5" destOrd="0" presId="urn:microsoft.com/office/officeart/2005/8/layout/process5"/>
    <dgm:cxn modelId="{4E309064-7B5D-475F-B8F2-0C51991E272A}" type="presOf" srcId="{7D2EEFEB-DB5E-4D58-9201-5B73791D214B}" destId="{84706952-1D53-4E08-B3BF-0B4E461B4373}" srcOrd="0" destOrd="0" presId="urn:microsoft.com/office/officeart/2005/8/layout/process5"/>
    <dgm:cxn modelId="{61D9053D-08BC-49B0-841B-5D619EDD2C39}" type="presParOf" srcId="{84706952-1D53-4E08-B3BF-0B4E461B4373}" destId="{0C6B9EDD-0CAC-48A4-A9EA-CFA427EB1781}" srcOrd="0" destOrd="5" presId="urn:microsoft.com/office/officeart/2005/8/layout/process5"/>
    <dgm:cxn modelId="{5FF49D61-D82B-4B80-A431-6940EA1A10A0}" type="presOf" srcId="{7D2EEFEB-DB5E-4D58-9201-5B73791D214B}" destId="{0C6B9EDD-0CAC-48A4-A9EA-CFA427EB1781}" srcOrd="1" destOrd="0" presId="urn:microsoft.com/office/officeart/2005/8/layout/process5"/>
    <dgm:cxn modelId="{7050DBC3-27A6-4B58-A5A7-0F6A1DCE07CE}" type="presParOf" srcId="{0E0E8C52-A67D-4A81-8633-6D2E65B1F2D7}" destId="{E161C3CB-05BA-4401-B570-318169151DFD}" srcOrd="6" destOrd="0" presId="urn:microsoft.com/office/officeart/2005/8/layout/process5"/>
    <dgm:cxn modelId="{61EED910-9A06-4C45-9159-EFA129D058A2}" type="presOf" srcId="{10419387-0F11-4F64-8962-014A0019403A}" destId="{E161C3CB-05BA-4401-B570-318169151DFD}" srcOrd="0" destOrd="0" presId="urn:microsoft.com/office/officeart/2005/8/layout/process5"/>
    <dgm:cxn modelId="{2050D69B-D32A-45CD-B0DE-ACF68581EDCB}" type="presParOf" srcId="{0E0E8C52-A67D-4A81-8633-6D2E65B1F2D7}" destId="{89C7543E-F329-4A11-98FA-23BD32C24BFC}" srcOrd="7" destOrd="0" presId="urn:microsoft.com/office/officeart/2005/8/layout/process5"/>
    <dgm:cxn modelId="{DBAC49CC-F349-408A-8E41-DC24F48AAFEF}" type="presOf" srcId="{EAB22CA7-47D5-481C-A03F-0AEB03291579}" destId="{89C7543E-F329-4A11-98FA-23BD32C24BFC}" srcOrd="0" destOrd="0" presId="urn:microsoft.com/office/officeart/2005/8/layout/process5"/>
    <dgm:cxn modelId="{1BA94BEC-00EF-4C4C-837D-8FC637F6DFAE}" type="presParOf" srcId="{89C7543E-F329-4A11-98FA-23BD32C24BFC}" destId="{C5CF57D7-9216-4C5C-94F3-BA7E574FB173}" srcOrd="0" destOrd="7" presId="urn:microsoft.com/office/officeart/2005/8/layout/process5"/>
    <dgm:cxn modelId="{A052468D-43BC-440E-A058-F4A419C0D8B8}" type="presOf" srcId="{EAB22CA7-47D5-481C-A03F-0AEB03291579}" destId="{C5CF57D7-9216-4C5C-94F3-BA7E574FB173}" srcOrd="1" destOrd="0" presId="urn:microsoft.com/office/officeart/2005/8/layout/process5"/>
    <dgm:cxn modelId="{4B24D2F7-610D-4571-9C64-D8A1386E3D7F}" type="presParOf" srcId="{0E0E8C52-A67D-4A81-8633-6D2E65B1F2D7}" destId="{D598F045-5E91-4AD5-ABCC-7D9F7480723D}" srcOrd="8" destOrd="0" presId="urn:microsoft.com/office/officeart/2005/8/layout/process5"/>
    <dgm:cxn modelId="{ECCCCE40-8ECA-4D49-BF79-82F74937CD01}" type="presOf" srcId="{BB483CE2-D9EF-477B-94D5-0C77D2293F39}" destId="{D598F045-5E91-4AD5-ABCC-7D9F7480723D}" srcOrd="0" destOrd="0" presId="urn:microsoft.com/office/officeart/2005/8/layout/process5"/>
    <dgm:cxn modelId="{B10713EE-02C0-495C-B23D-EF8B28F7AF79}" type="presParOf" srcId="{0E0E8C52-A67D-4A81-8633-6D2E65B1F2D7}" destId="{CBA63217-33B3-4B54-8A7F-EC1AE039AC79}" srcOrd="9" destOrd="0" presId="urn:microsoft.com/office/officeart/2005/8/layout/process5"/>
    <dgm:cxn modelId="{F7B6AA9E-B9E6-46E7-A2C3-4175FBAB88AB}" type="presOf" srcId="{955A6D25-2D0C-46C0-A2AD-6FC6BD1D586B}" destId="{CBA63217-33B3-4B54-8A7F-EC1AE039AC79}" srcOrd="0" destOrd="0" presId="urn:microsoft.com/office/officeart/2005/8/layout/process5"/>
    <dgm:cxn modelId="{48D9B491-954F-450C-82E2-B4871E2283F4}" type="presParOf" srcId="{CBA63217-33B3-4B54-8A7F-EC1AE039AC79}" destId="{CFAE6170-528C-4935-8285-A67F39A5E783}" srcOrd="0" destOrd="9" presId="urn:microsoft.com/office/officeart/2005/8/layout/process5"/>
    <dgm:cxn modelId="{FBFA7954-1D5D-4071-A03D-C2071C7E00A5}" type="presOf" srcId="{955A6D25-2D0C-46C0-A2AD-6FC6BD1D586B}" destId="{CFAE6170-528C-4935-8285-A67F39A5E783}" srcOrd="1" destOrd="0" presId="urn:microsoft.com/office/officeart/2005/8/layout/process5"/>
    <dgm:cxn modelId="{5E7E4795-77A0-4589-8C79-B2D1C47D7E6D}" type="presParOf" srcId="{0E0E8C52-A67D-4A81-8633-6D2E65B1F2D7}" destId="{50692B82-89FB-4FEA-813E-3D2AEB69F15E}" srcOrd="10" destOrd="0" presId="urn:microsoft.com/office/officeart/2005/8/layout/process5"/>
    <dgm:cxn modelId="{FF791F02-6DC7-49CB-95E5-C99A4483E828}" type="presOf" srcId="{504AB7B4-C87B-4DED-889C-67FA465FC92E}" destId="{50692B82-89FB-4FEA-813E-3D2AEB69F15E}" srcOrd="0" destOrd="0" presId="urn:microsoft.com/office/officeart/2005/8/layout/process5"/>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5146675" cy="2635885"/>
        <a:chOff x="0" y="0"/>
        <a:chExt cx="5146675" cy="2635885"/>
      </a:xfrm>
    </dsp:grpSpPr>
    <dsp:sp modelId="{EA4C33C9-9B7B-4236-9D97-1954A4D46745}">
      <dsp:nvSpPr>
        <dsp:cNvPr id="4" name="Rounded Rectangle 3"/>
        <dsp:cNvSpPr/>
      </dsp:nvSpPr>
      <dsp:spPr bwMode="white">
        <a:xfrm>
          <a:off x="0" y="745858"/>
          <a:ext cx="1387222" cy="1144168"/>
        </a:xfrm>
        <a:prstGeom prst="roundRect">
          <a:avLst>
            <a:gd name="adj" fmla="val 10000"/>
          </a:avLst>
        </a:prstGeom>
      </dsp:spPr>
      <dsp:style>
        <a:lnRef idx="2">
          <a:schemeClr val="accent1"/>
        </a:lnRef>
        <a:fillRef idx="1">
          <a:schemeClr val="lt1">
            <a:alpha val="90000"/>
          </a:schemeClr>
        </a:fillRef>
        <a:effectRef idx="0">
          <a:scrgbClr r="0" g="0" b="0"/>
        </a:effectRef>
        <a:fontRef idx="minor"/>
      </dsp:style>
      <dsp:txBody>
        <a:bodyPr lIns="30480" tIns="30480" rIns="30480" bIns="30480" anchor="t"/>
        <a:lstStyle>
          <a:lvl1pPr algn="l">
            <a:defRPr sz="1600"/>
          </a:lvl1pPr>
          <a:lvl2pPr marL="171450" indent="-171450" algn="l">
            <a:defRPr sz="1600"/>
          </a:lvl2pPr>
          <a:lvl3pPr marL="342900" indent="-171450" algn="l">
            <a:defRPr sz="1600"/>
          </a:lvl3pPr>
          <a:lvl4pPr marL="514350" indent="-171450" algn="l">
            <a:defRPr sz="1600"/>
          </a:lvl4pPr>
          <a:lvl5pPr marL="685800" indent="-171450" algn="l">
            <a:defRPr sz="1600"/>
          </a:lvl5pPr>
          <a:lvl6pPr marL="857250" indent="-171450" algn="l">
            <a:defRPr sz="1600"/>
          </a:lvl6pPr>
          <a:lvl7pPr marL="1028700" indent="-171450" algn="l">
            <a:defRPr sz="1600"/>
          </a:lvl7pPr>
          <a:lvl8pPr marL="1200150" indent="-171450" algn="l">
            <a:defRPr sz="1600"/>
          </a:lvl8pPr>
          <a:lvl9pPr marL="1371600" indent="-171450" algn="l">
            <a:defRPr sz="1600"/>
          </a:lvl9pPr>
        </a:lstStyle>
        <a:p>
          <a:pPr lvl="1">
            <a:lnSpc>
              <a:spcPct val="100000"/>
            </a:lnSpc>
            <a:spcBef>
              <a:spcPct val="0"/>
            </a:spcBef>
            <a:spcAft>
              <a:spcPct val="15000"/>
            </a:spcAft>
            <a:buChar char="•"/>
          </a:pPr>
          <a:r>
            <a:rPr lang="en-US">
              <a:solidFill>
                <a:schemeClr val="dk1"/>
              </a:solidFill>
            </a:rPr>
            <a:t>Client Side</a:t>
          </a:r>
          <a:endParaRPr lang="en-US">
            <a:solidFill>
              <a:schemeClr val="dk1"/>
            </a:solidFill>
          </a:endParaRPr>
        </a:p>
        <a:p>
          <a:pPr lvl="1">
            <a:lnSpc>
              <a:spcPct val="100000"/>
            </a:lnSpc>
            <a:spcBef>
              <a:spcPct val="0"/>
            </a:spcBef>
            <a:spcAft>
              <a:spcPct val="15000"/>
            </a:spcAft>
            <a:buChar char="•"/>
          </a:pPr>
          <a:r>
            <a:rPr lang="en-US">
              <a:solidFill>
                <a:schemeClr val="dk1"/>
              </a:solidFill>
            </a:rPr>
            <a:t>(User)</a:t>
          </a:r>
          <a:endParaRPr lang="en-US">
            <a:solidFill>
              <a:schemeClr val="dk1"/>
            </a:solidFill>
          </a:endParaRPr>
        </a:p>
      </dsp:txBody>
      <dsp:txXfrm>
        <a:off x="0" y="745858"/>
        <a:ext cx="1387222" cy="1144168"/>
      </dsp:txXfrm>
    </dsp:sp>
    <dsp:sp modelId="{B871E909-CC84-4270-8398-F5F049AEA932}">
      <dsp:nvSpPr>
        <dsp:cNvPr id="6" name="Shape 5"/>
        <dsp:cNvSpPr/>
      </dsp:nvSpPr>
      <dsp:spPr bwMode="white">
        <a:xfrm>
          <a:off x="765556" y="1007995"/>
          <a:ext cx="1594597" cy="1594597"/>
        </a:xfrm>
        <a:prstGeom prst="leftCircularArrow">
          <a:avLst>
            <a:gd name="adj1" fmla="val 5000"/>
            <a:gd name="adj2" fmla="val -360000"/>
            <a:gd name="adj3" fmla="val 2270490"/>
            <a:gd name="adj4" fmla="val 9159468"/>
            <a:gd name="adj5" fmla="val 5500"/>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765556" y="1007995"/>
        <a:ext cx="1594597" cy="1594597"/>
      </dsp:txXfrm>
    </dsp:sp>
    <dsp:sp modelId="{50F89035-D090-4CAD-827E-5FE864D0CC7D}">
      <dsp:nvSpPr>
        <dsp:cNvPr id="5" name="Rounded Rectangle 4"/>
        <dsp:cNvSpPr/>
      </dsp:nvSpPr>
      <dsp:spPr bwMode="white">
        <a:xfrm>
          <a:off x="308272" y="1644848"/>
          <a:ext cx="1233087" cy="490358"/>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lIns="26670" tIns="17780" rIns="26670" bIns="17780" anchor="ctr"/>
        <a:lstStyle>
          <a:lvl1pPr algn="ctr">
            <a:defRPr sz="14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buNone/>
          </a:pPr>
          <a:r>
            <a:rPr lang="en-US"/>
            <a:t>TrashEx</a:t>
          </a:r>
          <a:endParaRPr lang="en-US"/>
        </a:p>
      </dsp:txBody>
      <dsp:txXfrm>
        <a:off x="308272" y="1644848"/>
        <a:ext cx="1233087" cy="490358"/>
      </dsp:txXfrm>
    </dsp:sp>
    <dsp:sp modelId="{8C4A7715-D8F8-4D2B-94CE-98F25CB35172}">
      <dsp:nvSpPr>
        <dsp:cNvPr id="8" name="Rounded Rectangle 7"/>
        <dsp:cNvSpPr/>
      </dsp:nvSpPr>
      <dsp:spPr bwMode="white">
        <a:xfrm>
          <a:off x="1756418" y="711533"/>
          <a:ext cx="1470456" cy="1212818"/>
        </a:xfrm>
        <a:prstGeom prst="roundRect">
          <a:avLst>
            <a:gd name="adj" fmla="val 10000"/>
          </a:avLst>
        </a:prstGeom>
      </dsp:spPr>
      <dsp:style>
        <a:lnRef idx="2">
          <a:schemeClr val="accent1"/>
        </a:lnRef>
        <a:fillRef idx="1">
          <a:schemeClr val="lt1">
            <a:alpha val="90000"/>
          </a:schemeClr>
        </a:fillRef>
        <a:effectRef idx="0">
          <a:scrgbClr r="0" g="0" b="0"/>
        </a:effectRef>
        <a:fontRef idx="minor"/>
      </dsp:style>
      <dsp:txBody>
        <a:bodyPr lIns="30480" tIns="30480" rIns="30480" bIns="30480" anchor="t"/>
        <a:lstStyle>
          <a:lvl1pPr algn="l">
            <a:defRPr sz="1600"/>
          </a:lvl1pPr>
          <a:lvl2pPr marL="171450" indent="-171450" algn="l">
            <a:defRPr sz="1600"/>
          </a:lvl2pPr>
          <a:lvl3pPr marL="342900" indent="-171450" algn="l">
            <a:defRPr sz="1600"/>
          </a:lvl3pPr>
          <a:lvl4pPr marL="514350" indent="-171450" algn="l">
            <a:defRPr sz="1600"/>
          </a:lvl4pPr>
          <a:lvl5pPr marL="685800" indent="-171450" algn="l">
            <a:defRPr sz="1600"/>
          </a:lvl5pPr>
          <a:lvl6pPr marL="857250" indent="-171450" algn="l">
            <a:defRPr sz="1600"/>
          </a:lvl6pPr>
          <a:lvl7pPr marL="1028700" indent="-171450" algn="l">
            <a:defRPr sz="1600"/>
          </a:lvl7pPr>
          <a:lvl8pPr marL="1200150" indent="-171450" algn="l">
            <a:defRPr sz="1600"/>
          </a:lvl8pPr>
          <a:lvl9pPr marL="1371600" indent="-171450" algn="l">
            <a:defRPr sz="1600"/>
          </a:lvl9pPr>
        </a:lstStyle>
        <a:p>
          <a:pPr lvl="1">
            <a:lnSpc>
              <a:spcPct val="100000"/>
            </a:lnSpc>
            <a:spcBef>
              <a:spcPct val="0"/>
            </a:spcBef>
            <a:spcAft>
              <a:spcPct val="15000"/>
            </a:spcAft>
            <a:buChar char="•"/>
          </a:pPr>
          <a:r>
            <a:rPr lang="en-US">
              <a:solidFill>
                <a:schemeClr val="dk1"/>
              </a:solidFill>
            </a:rPr>
            <a:t>Javascript</a:t>
          </a:r>
          <a:endParaRPr lang="en-US">
            <a:solidFill>
              <a:schemeClr val="dk1"/>
            </a:solidFill>
          </a:endParaRPr>
        </a:p>
        <a:p>
          <a:pPr lvl="1">
            <a:lnSpc>
              <a:spcPct val="100000"/>
            </a:lnSpc>
            <a:spcBef>
              <a:spcPct val="0"/>
            </a:spcBef>
            <a:spcAft>
              <a:spcPct val="15000"/>
            </a:spcAft>
            <a:buChar char="•"/>
          </a:pPr>
          <a:r>
            <a:rPr lang="en-US">
              <a:solidFill>
                <a:schemeClr val="dk1"/>
              </a:solidFill>
            </a:rPr>
            <a:t>APIs</a:t>
          </a:r>
          <a:endParaRPr lang="en-US">
            <a:solidFill>
              <a:schemeClr val="dk1"/>
            </a:solidFill>
          </a:endParaRPr>
        </a:p>
      </dsp:txBody>
      <dsp:txXfrm>
        <a:off x="1756418" y="711533"/>
        <a:ext cx="1470456" cy="1212818"/>
      </dsp:txXfrm>
    </dsp:sp>
    <dsp:sp modelId="{FB15DAFD-B404-4CB3-9791-947A7CB3C00D}">
      <dsp:nvSpPr>
        <dsp:cNvPr id="10" name="Circular Arrow 9"/>
        <dsp:cNvSpPr/>
      </dsp:nvSpPr>
      <dsp:spPr bwMode="white">
        <a:xfrm>
          <a:off x="2526525" y="-25997"/>
          <a:ext cx="1808324" cy="1808324"/>
        </a:xfrm>
        <a:prstGeom prst="circularArrow">
          <a:avLst>
            <a:gd name="adj1" fmla="val 5000"/>
            <a:gd name="adj2" fmla="val 360000"/>
            <a:gd name="adj3" fmla="val 19583508"/>
            <a:gd name="adj4" fmla="val 12694530"/>
            <a:gd name="adj5" fmla="val 5500"/>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2526525" y="-25997"/>
        <a:ext cx="1808324" cy="1808324"/>
      </dsp:txXfrm>
    </dsp:sp>
    <dsp:sp modelId="{D48BF050-6660-4D4F-AF7C-757C782402D6}">
      <dsp:nvSpPr>
        <dsp:cNvPr id="9" name="Rounded Rectangle 8"/>
        <dsp:cNvSpPr/>
      </dsp:nvSpPr>
      <dsp:spPr bwMode="white">
        <a:xfrm>
          <a:off x="2083186" y="451644"/>
          <a:ext cx="1307072" cy="519779"/>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lIns="26670" tIns="17780" rIns="26670" bIns="17780" anchor="ctr"/>
        <a:lstStyle>
          <a:lvl1pPr algn="ctr">
            <a:defRPr sz="14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buNone/>
          </a:pPr>
          <a:r>
            <a:rPr lang="en-US"/>
            <a:t>Backend Data Process</a:t>
          </a:r>
          <a:endParaRPr lang="en-US"/>
        </a:p>
      </dsp:txBody>
      <dsp:txXfrm>
        <a:off x="2083186" y="451644"/>
        <a:ext cx="1307072" cy="519779"/>
      </dsp:txXfrm>
    </dsp:sp>
    <dsp:sp modelId="{0428F0A0-98D5-457A-BE43-28F46915FA56}">
      <dsp:nvSpPr>
        <dsp:cNvPr id="12" name="Rounded Rectangle 11"/>
        <dsp:cNvSpPr/>
      </dsp:nvSpPr>
      <dsp:spPr bwMode="white">
        <a:xfrm>
          <a:off x="3605317" y="745858"/>
          <a:ext cx="1387222" cy="1144168"/>
        </a:xfrm>
        <a:prstGeom prst="roundRect">
          <a:avLst>
            <a:gd name="adj" fmla="val 10000"/>
          </a:avLst>
        </a:prstGeom>
      </dsp:spPr>
      <dsp:style>
        <a:lnRef idx="2">
          <a:schemeClr val="accent1"/>
        </a:lnRef>
        <a:fillRef idx="1">
          <a:schemeClr val="lt1">
            <a:alpha val="90000"/>
          </a:schemeClr>
        </a:fillRef>
        <a:effectRef idx="0">
          <a:scrgbClr r="0" g="0" b="0"/>
        </a:effectRef>
        <a:fontRef idx="minor"/>
      </dsp:style>
      <dsp:txBody>
        <a:bodyPr lIns="30480" tIns="30480" rIns="30480" bIns="30480" anchor="t"/>
        <a:lstStyle>
          <a:lvl1pPr algn="l">
            <a:defRPr sz="1600"/>
          </a:lvl1pPr>
          <a:lvl2pPr marL="171450" indent="-171450" algn="l">
            <a:defRPr sz="1600"/>
          </a:lvl2pPr>
          <a:lvl3pPr marL="342900" indent="-171450" algn="l">
            <a:defRPr sz="1600"/>
          </a:lvl3pPr>
          <a:lvl4pPr marL="514350" indent="-171450" algn="l">
            <a:defRPr sz="1600"/>
          </a:lvl4pPr>
          <a:lvl5pPr marL="685800" indent="-171450" algn="l">
            <a:defRPr sz="1600"/>
          </a:lvl5pPr>
          <a:lvl6pPr marL="857250" indent="-171450" algn="l">
            <a:defRPr sz="1600"/>
          </a:lvl6pPr>
          <a:lvl7pPr marL="1028700" indent="-171450" algn="l">
            <a:defRPr sz="1600"/>
          </a:lvl7pPr>
          <a:lvl8pPr marL="1200150" indent="-171450" algn="l">
            <a:defRPr sz="1600"/>
          </a:lvl8pPr>
          <a:lvl9pPr marL="1371600" indent="-171450" algn="l">
            <a:defRPr sz="1600"/>
          </a:lvl9pPr>
        </a:lstStyle>
        <a:p>
          <a:pPr lvl="1">
            <a:lnSpc>
              <a:spcPct val="100000"/>
            </a:lnSpc>
            <a:spcBef>
              <a:spcPct val="0"/>
            </a:spcBef>
            <a:spcAft>
              <a:spcPct val="15000"/>
            </a:spcAft>
            <a:buChar char="•"/>
          </a:pPr>
          <a:r>
            <a:rPr lang="en-US">
              <a:solidFill>
                <a:schemeClr val="dk1"/>
              </a:solidFill>
            </a:rPr>
            <a:t>PHP Server</a:t>
          </a:r>
          <a:endParaRPr lang="en-US">
            <a:solidFill>
              <a:schemeClr val="dk1"/>
            </a:solidFill>
          </a:endParaRPr>
        </a:p>
        <a:p>
          <a:pPr lvl="1">
            <a:lnSpc>
              <a:spcPct val="100000"/>
            </a:lnSpc>
            <a:spcBef>
              <a:spcPct val="0"/>
            </a:spcBef>
            <a:spcAft>
              <a:spcPct val="15000"/>
            </a:spcAft>
            <a:buChar char="•"/>
          </a:pPr>
          <a:r>
            <a:rPr lang="en-US">
              <a:solidFill>
                <a:schemeClr val="dk1"/>
              </a:solidFill>
            </a:rPr>
            <a:t>MY SQL</a:t>
          </a:r>
          <a:endParaRPr lang="en-US">
            <a:solidFill>
              <a:schemeClr val="dk1"/>
            </a:solidFill>
          </a:endParaRPr>
        </a:p>
      </dsp:txBody>
      <dsp:txXfrm>
        <a:off x="3605317" y="745858"/>
        <a:ext cx="1387222" cy="1144168"/>
      </dsp:txXfrm>
    </dsp:sp>
    <dsp:sp modelId="{E8647766-AE1D-45F8-B3AB-5EEE3BDE8498}">
      <dsp:nvSpPr>
        <dsp:cNvPr id="13" name="Rounded Rectangle 12"/>
        <dsp:cNvSpPr/>
      </dsp:nvSpPr>
      <dsp:spPr bwMode="white">
        <a:xfrm>
          <a:off x="3913588" y="1644848"/>
          <a:ext cx="1233087" cy="490358"/>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lIns="26670" tIns="17780" rIns="26670" bIns="17780" anchor="ctr"/>
        <a:lstStyle>
          <a:lvl1pPr algn="ctr">
            <a:defRPr sz="14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buNone/>
          </a:pPr>
          <a:r>
            <a:rPr lang="en-US"/>
            <a:t>Database</a:t>
          </a:r>
          <a:endParaRPr lang="en-US"/>
        </a:p>
      </dsp:txBody>
      <dsp:txXfrm>
        <a:off x="3913588" y="1644848"/>
        <a:ext cx="1233087" cy="490358"/>
      </dsp:txXfrm>
    </dsp:sp>
    <dsp:sp modelId="{24BEEBBD-4900-44F6-A6F9-3F722A9F3012}">
      <dsp:nvSpPr>
        <dsp:cNvPr id="3" name="Rectangles 2" hidden="1"/>
        <dsp:cNvSpPr/>
      </dsp:nvSpPr>
      <dsp:spPr>
        <a:xfrm>
          <a:off x="0" y="500679"/>
          <a:ext cx="1541358" cy="1634526"/>
        </a:xfrm>
        <a:prstGeom prst="rect">
          <a:avLst/>
        </a:prstGeom>
      </dsp:spPr>
      <dsp:txXfrm>
        <a:off x="0" y="500679"/>
        <a:ext cx="1541358" cy="1634526"/>
      </dsp:txXfrm>
    </dsp:sp>
    <dsp:sp modelId="{8C60EF28-DEE2-471E-9110-F1DE84254762}">
      <dsp:nvSpPr>
        <dsp:cNvPr id="7" name="Rectangles 6" hidden="1"/>
        <dsp:cNvSpPr/>
      </dsp:nvSpPr>
      <dsp:spPr>
        <a:xfrm>
          <a:off x="1756418" y="451644"/>
          <a:ext cx="1633840" cy="1732598"/>
        </a:xfrm>
        <a:prstGeom prst="rect">
          <a:avLst/>
        </a:prstGeom>
      </dsp:spPr>
      <dsp:txXfrm>
        <a:off x="1756418" y="451644"/>
        <a:ext cx="1633840" cy="1732598"/>
      </dsp:txXfrm>
    </dsp:sp>
    <dsp:sp modelId="{020AEDA5-DA09-4A53-AF58-AED2EF90E935}">
      <dsp:nvSpPr>
        <dsp:cNvPr id="11" name="Rectangles 10" hidden="1"/>
        <dsp:cNvSpPr/>
      </dsp:nvSpPr>
      <dsp:spPr>
        <a:xfrm>
          <a:off x="3605317" y="500679"/>
          <a:ext cx="1541358" cy="1634526"/>
        </a:xfrm>
        <a:prstGeom prst="rect">
          <a:avLst/>
        </a:prstGeom>
      </dsp:spPr>
      <dsp:txXfrm>
        <a:off x="3605317" y="500679"/>
        <a:ext cx="1541358" cy="1634526"/>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8128000" cy="5418455"/>
        <a:chOff x="0" y="0"/>
        <a:chExt cx="8128000" cy="5418455"/>
      </a:xfrm>
    </dsp:grpSpPr>
    <dsp:sp modelId="{4E38F88D-17EC-452A-AE1D-00A9B389DB57}">
      <dsp:nvSpPr>
        <dsp:cNvPr id="3" name="Rounded Rectangle 2"/>
        <dsp:cNvSpPr/>
      </dsp:nvSpPr>
      <dsp:spPr bwMode="white">
        <a:xfrm>
          <a:off x="7144" y="999093"/>
          <a:ext cx="2139156" cy="1283494"/>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lIns="198120" tIns="198120" rIns="198120" bIns="198120" anchor="ctr"/>
        <a:lstStyle>
          <a:lvl1pPr algn="ctr">
            <a:defRPr sz="5200"/>
          </a:lvl1pPr>
          <a:lvl2pPr marL="285750" indent="-285750" algn="ctr">
            <a:defRPr sz="4000"/>
          </a:lvl2pPr>
          <a:lvl3pPr marL="571500" indent="-285750" algn="ctr">
            <a:defRPr sz="4000"/>
          </a:lvl3pPr>
          <a:lvl4pPr marL="857250" indent="-285750" algn="ctr">
            <a:defRPr sz="4000"/>
          </a:lvl4pPr>
          <a:lvl5pPr marL="1143000" indent="-285750" algn="ctr">
            <a:defRPr sz="4000"/>
          </a:lvl5pPr>
          <a:lvl6pPr marL="1428750" indent="-285750" algn="ctr">
            <a:defRPr sz="4000"/>
          </a:lvl6pPr>
          <a:lvl7pPr marL="1714500" indent="-285750" algn="ctr">
            <a:defRPr sz="4000"/>
          </a:lvl7pPr>
          <a:lvl8pPr marL="2000250" indent="-285750" algn="ctr">
            <a:defRPr sz="4000"/>
          </a:lvl8pPr>
          <a:lvl9pPr marL="2286000" indent="-285750" algn="ctr">
            <a:defRPr sz="4000"/>
          </a:lvl9pPr>
        </a:lstStyle>
        <a:p>
          <a:pPr lvl="0">
            <a:lnSpc>
              <a:spcPct val="100000"/>
            </a:lnSpc>
            <a:spcBef>
              <a:spcPct val="0"/>
            </a:spcBef>
            <a:spcAft>
              <a:spcPct val="35000"/>
            </a:spcAft>
          </a:pPr>
          <a:endParaRPr lang="en-US"/>
        </a:p>
      </dsp:txBody>
      <dsp:txXfrm>
        <a:off x="7144" y="999093"/>
        <a:ext cx="2139156" cy="1283494"/>
      </dsp:txXfrm>
    </dsp:sp>
    <dsp:sp modelId="{5BC51AB9-B6D9-4268-B253-795760B8824A}">
      <dsp:nvSpPr>
        <dsp:cNvPr id="4" name="Right Arrow 3"/>
        <dsp:cNvSpPr/>
      </dsp:nvSpPr>
      <dsp:spPr bwMode="white">
        <a:xfrm>
          <a:off x="2347381" y="1375585"/>
          <a:ext cx="453501" cy="530511"/>
        </a:xfrm>
        <a:prstGeom prst="rightArrow">
          <a:avLst>
            <a:gd name="adj1" fmla="val 60000"/>
            <a:gd name="adj2" fmla="val 50000"/>
          </a:avLst>
        </a:prstGeom>
      </dsp:spPr>
      <dsp:style>
        <a:lnRef idx="0">
          <a:schemeClr val="accent1">
            <a:tint val="60000"/>
          </a:schemeClr>
        </a:lnRef>
        <a:fillRef idx="1">
          <a:schemeClr val="accent1">
            <a:tint val="60000"/>
          </a:schemeClr>
        </a:fillRef>
        <a:effectRef idx="0">
          <a:scrgbClr r="0" g="0" b="0"/>
        </a:effectRef>
        <a:fontRef idx="minor">
          <a:schemeClr val="lt1"/>
        </a:fontRef>
      </dsp:style>
      <dsp:txBody>
        <a:bodyPr lIns="0" tIns="0" rIns="0" bIns="0" anchor="ctr"/>
        <a:lstStyle>
          <a:lvl1pPr algn="ctr">
            <a:defRPr sz="5500"/>
          </a:lvl1pPr>
          <a:lvl2pPr marL="285750" indent="-285750" algn="ctr">
            <a:defRPr sz="4200"/>
          </a:lvl2pPr>
          <a:lvl3pPr marL="571500" indent="-285750" algn="ctr">
            <a:defRPr sz="4200"/>
          </a:lvl3pPr>
          <a:lvl4pPr marL="857250" indent="-285750" algn="ctr">
            <a:defRPr sz="4200"/>
          </a:lvl4pPr>
          <a:lvl5pPr marL="1143000" indent="-285750" algn="ctr">
            <a:defRPr sz="4200"/>
          </a:lvl5pPr>
          <a:lvl6pPr marL="1428750" indent="-285750" algn="ctr">
            <a:defRPr sz="4200"/>
          </a:lvl6pPr>
          <a:lvl7pPr marL="1714500" indent="-285750" algn="ctr">
            <a:defRPr sz="4200"/>
          </a:lvl7pPr>
          <a:lvl8pPr marL="2000250" indent="-285750" algn="ctr">
            <a:defRPr sz="4200"/>
          </a:lvl8pPr>
          <a:lvl9pPr marL="2286000" indent="-285750" algn="ctr">
            <a:defRPr sz="4200"/>
          </a:lvl9pPr>
        </a:lstStyle>
        <a:p>
          <a:pPr lvl="0">
            <a:lnSpc>
              <a:spcPct val="100000"/>
            </a:lnSpc>
            <a:spcBef>
              <a:spcPct val="0"/>
            </a:spcBef>
            <a:spcAft>
              <a:spcPct val="35000"/>
            </a:spcAft>
          </a:pPr>
          <a:endParaRPr lang="en-US"/>
        </a:p>
      </dsp:txBody>
      <dsp:txXfrm>
        <a:off x="2347381" y="1375585"/>
        <a:ext cx="453501" cy="530511"/>
      </dsp:txXfrm>
    </dsp:sp>
    <dsp:sp modelId="{712BAE3A-E4FE-41EA-8334-63B0CBF0A033}">
      <dsp:nvSpPr>
        <dsp:cNvPr id="5" name="Rounded Rectangle 4"/>
        <dsp:cNvSpPr/>
      </dsp:nvSpPr>
      <dsp:spPr bwMode="white">
        <a:xfrm>
          <a:off x="3001963" y="999093"/>
          <a:ext cx="2139156" cy="1283494"/>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lIns="198120" tIns="198120" rIns="198120" bIns="198120" anchor="ctr"/>
        <a:lstStyle>
          <a:lvl1pPr algn="ctr">
            <a:defRPr sz="5200"/>
          </a:lvl1pPr>
          <a:lvl2pPr marL="285750" indent="-285750" algn="ctr">
            <a:defRPr sz="4000"/>
          </a:lvl2pPr>
          <a:lvl3pPr marL="571500" indent="-285750" algn="ctr">
            <a:defRPr sz="4000"/>
          </a:lvl3pPr>
          <a:lvl4pPr marL="857250" indent="-285750" algn="ctr">
            <a:defRPr sz="4000"/>
          </a:lvl4pPr>
          <a:lvl5pPr marL="1143000" indent="-285750" algn="ctr">
            <a:defRPr sz="4000"/>
          </a:lvl5pPr>
          <a:lvl6pPr marL="1428750" indent="-285750" algn="ctr">
            <a:defRPr sz="4000"/>
          </a:lvl6pPr>
          <a:lvl7pPr marL="1714500" indent="-285750" algn="ctr">
            <a:defRPr sz="4000"/>
          </a:lvl7pPr>
          <a:lvl8pPr marL="2000250" indent="-285750" algn="ctr">
            <a:defRPr sz="4000"/>
          </a:lvl8pPr>
          <a:lvl9pPr marL="2286000" indent="-285750" algn="ctr">
            <a:defRPr sz="4000"/>
          </a:lvl9pPr>
        </a:lstStyle>
        <a:p>
          <a:pPr lvl="0">
            <a:lnSpc>
              <a:spcPct val="100000"/>
            </a:lnSpc>
            <a:spcBef>
              <a:spcPct val="0"/>
            </a:spcBef>
            <a:spcAft>
              <a:spcPct val="35000"/>
            </a:spcAft>
          </a:pPr>
          <a:endParaRPr lang="en-US"/>
        </a:p>
      </dsp:txBody>
      <dsp:txXfrm>
        <a:off x="3001963" y="999093"/>
        <a:ext cx="2139156" cy="1283494"/>
      </dsp:txXfrm>
    </dsp:sp>
    <dsp:sp modelId="{7A047547-076D-47A6-9040-35EE3F8A7BC4}">
      <dsp:nvSpPr>
        <dsp:cNvPr id="6" name="Right Arrow 5"/>
        <dsp:cNvSpPr/>
      </dsp:nvSpPr>
      <dsp:spPr bwMode="white">
        <a:xfrm>
          <a:off x="5342199" y="1375585"/>
          <a:ext cx="453501" cy="530511"/>
        </a:xfrm>
        <a:prstGeom prst="rightArrow">
          <a:avLst>
            <a:gd name="adj1" fmla="val 60000"/>
            <a:gd name="adj2" fmla="val 50000"/>
          </a:avLst>
        </a:prstGeom>
      </dsp:spPr>
      <dsp:style>
        <a:lnRef idx="0">
          <a:schemeClr val="accent1">
            <a:tint val="60000"/>
          </a:schemeClr>
        </a:lnRef>
        <a:fillRef idx="1">
          <a:schemeClr val="accent1">
            <a:tint val="60000"/>
          </a:schemeClr>
        </a:fillRef>
        <a:effectRef idx="0">
          <a:scrgbClr r="0" g="0" b="0"/>
        </a:effectRef>
        <a:fontRef idx="minor">
          <a:schemeClr val="lt1"/>
        </a:fontRef>
      </dsp:style>
      <dsp:txBody>
        <a:bodyPr lIns="0" tIns="0" rIns="0" bIns="0" anchor="ctr"/>
        <a:lstStyle>
          <a:lvl1pPr algn="ctr">
            <a:defRPr sz="5500"/>
          </a:lvl1pPr>
          <a:lvl2pPr marL="285750" indent="-285750" algn="ctr">
            <a:defRPr sz="4200"/>
          </a:lvl2pPr>
          <a:lvl3pPr marL="571500" indent="-285750" algn="ctr">
            <a:defRPr sz="4200"/>
          </a:lvl3pPr>
          <a:lvl4pPr marL="857250" indent="-285750" algn="ctr">
            <a:defRPr sz="4200"/>
          </a:lvl4pPr>
          <a:lvl5pPr marL="1143000" indent="-285750" algn="ctr">
            <a:defRPr sz="4200"/>
          </a:lvl5pPr>
          <a:lvl6pPr marL="1428750" indent="-285750" algn="ctr">
            <a:defRPr sz="4200"/>
          </a:lvl6pPr>
          <a:lvl7pPr marL="1714500" indent="-285750" algn="ctr">
            <a:defRPr sz="4200"/>
          </a:lvl7pPr>
          <a:lvl8pPr marL="2000250" indent="-285750" algn="ctr">
            <a:defRPr sz="4200"/>
          </a:lvl8pPr>
          <a:lvl9pPr marL="2286000" indent="-285750" algn="ctr">
            <a:defRPr sz="4200"/>
          </a:lvl9pPr>
        </a:lstStyle>
        <a:p>
          <a:pPr lvl="0">
            <a:lnSpc>
              <a:spcPct val="100000"/>
            </a:lnSpc>
            <a:spcBef>
              <a:spcPct val="0"/>
            </a:spcBef>
            <a:spcAft>
              <a:spcPct val="35000"/>
            </a:spcAft>
          </a:pPr>
          <a:endParaRPr lang="en-US"/>
        </a:p>
      </dsp:txBody>
      <dsp:txXfrm>
        <a:off x="5342199" y="1375585"/>
        <a:ext cx="453501" cy="530511"/>
      </dsp:txXfrm>
    </dsp:sp>
    <dsp:sp modelId="{55F26D06-1393-416B-92F3-B1FF848709D7}">
      <dsp:nvSpPr>
        <dsp:cNvPr id="7" name="Rounded Rectangle 6"/>
        <dsp:cNvSpPr/>
      </dsp:nvSpPr>
      <dsp:spPr bwMode="white">
        <a:xfrm>
          <a:off x="5996781" y="999093"/>
          <a:ext cx="2139156" cy="1283494"/>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lIns="198120" tIns="198120" rIns="198120" bIns="198120" anchor="ctr"/>
        <a:lstStyle>
          <a:lvl1pPr algn="ctr">
            <a:defRPr sz="5200"/>
          </a:lvl1pPr>
          <a:lvl2pPr marL="285750" indent="-285750" algn="ctr">
            <a:defRPr sz="4000"/>
          </a:lvl2pPr>
          <a:lvl3pPr marL="571500" indent="-285750" algn="ctr">
            <a:defRPr sz="4000"/>
          </a:lvl3pPr>
          <a:lvl4pPr marL="857250" indent="-285750" algn="ctr">
            <a:defRPr sz="4000"/>
          </a:lvl4pPr>
          <a:lvl5pPr marL="1143000" indent="-285750" algn="ctr">
            <a:defRPr sz="4000"/>
          </a:lvl5pPr>
          <a:lvl6pPr marL="1428750" indent="-285750" algn="ctr">
            <a:defRPr sz="4000"/>
          </a:lvl6pPr>
          <a:lvl7pPr marL="1714500" indent="-285750" algn="ctr">
            <a:defRPr sz="4000"/>
          </a:lvl7pPr>
          <a:lvl8pPr marL="2000250" indent="-285750" algn="ctr">
            <a:defRPr sz="4000"/>
          </a:lvl8pPr>
          <a:lvl9pPr marL="2286000" indent="-285750" algn="ctr">
            <a:defRPr sz="4000"/>
          </a:lvl9pPr>
        </a:lstStyle>
        <a:p>
          <a:pPr lvl="0">
            <a:lnSpc>
              <a:spcPct val="100000"/>
            </a:lnSpc>
            <a:spcBef>
              <a:spcPct val="0"/>
            </a:spcBef>
            <a:spcAft>
              <a:spcPct val="35000"/>
            </a:spcAft>
          </a:pPr>
          <a:endParaRPr lang="en-US"/>
        </a:p>
      </dsp:txBody>
      <dsp:txXfrm>
        <a:off x="5996781" y="999093"/>
        <a:ext cx="2139156" cy="1283494"/>
      </dsp:txXfrm>
    </dsp:sp>
    <dsp:sp modelId="{84706952-1D53-4E08-B3BF-0B4E461B4373}">
      <dsp:nvSpPr>
        <dsp:cNvPr id="8" name="Right Arrow 7"/>
        <dsp:cNvSpPr/>
      </dsp:nvSpPr>
      <dsp:spPr bwMode="white">
        <a:xfrm rot="5424263">
          <a:off x="6832694" y="2443972"/>
          <a:ext cx="452250" cy="530511"/>
        </a:xfrm>
        <a:prstGeom prst="rightArrow">
          <a:avLst>
            <a:gd name="adj1" fmla="val 60000"/>
            <a:gd name="adj2" fmla="val 50000"/>
          </a:avLst>
        </a:prstGeom>
      </dsp:spPr>
      <dsp:style>
        <a:lnRef idx="0">
          <a:schemeClr val="accent1">
            <a:tint val="60000"/>
          </a:schemeClr>
        </a:lnRef>
        <a:fillRef idx="1">
          <a:schemeClr val="accent1">
            <a:tint val="60000"/>
          </a:schemeClr>
        </a:fillRef>
        <a:effectRef idx="0">
          <a:scrgbClr r="0" g="0" b="0"/>
        </a:effectRef>
        <a:fontRef idx="minor">
          <a:schemeClr val="lt1"/>
        </a:fontRef>
      </dsp:style>
      <dsp:txBody>
        <a:bodyPr rot="-5400000" lIns="0" tIns="0" rIns="0" bIns="0" anchor="ctr"/>
        <a:lstStyle>
          <a:lvl1pPr algn="ctr">
            <a:defRPr sz="5500"/>
          </a:lvl1pPr>
          <a:lvl2pPr marL="285750" indent="-285750" algn="ctr">
            <a:defRPr sz="4200"/>
          </a:lvl2pPr>
          <a:lvl3pPr marL="571500" indent="-285750" algn="ctr">
            <a:defRPr sz="4200"/>
          </a:lvl3pPr>
          <a:lvl4pPr marL="857250" indent="-285750" algn="ctr">
            <a:defRPr sz="4200"/>
          </a:lvl4pPr>
          <a:lvl5pPr marL="1143000" indent="-285750" algn="ctr">
            <a:defRPr sz="4200"/>
          </a:lvl5pPr>
          <a:lvl6pPr marL="1428750" indent="-285750" algn="ctr">
            <a:defRPr sz="4200"/>
          </a:lvl6pPr>
          <a:lvl7pPr marL="1714500" indent="-285750" algn="ctr">
            <a:defRPr sz="4200"/>
          </a:lvl7pPr>
          <a:lvl8pPr marL="2000250" indent="-285750" algn="ctr">
            <a:defRPr sz="4200"/>
          </a:lvl8pPr>
          <a:lvl9pPr marL="2286000" indent="-285750" algn="ctr">
            <a:defRPr sz="4200"/>
          </a:lvl9pPr>
        </a:lstStyle>
        <a:p>
          <a:pPr lvl="0">
            <a:lnSpc>
              <a:spcPct val="100000"/>
            </a:lnSpc>
            <a:spcBef>
              <a:spcPct val="0"/>
            </a:spcBef>
            <a:spcAft>
              <a:spcPct val="35000"/>
            </a:spcAft>
          </a:pPr>
          <a:endParaRPr lang="en-US"/>
        </a:p>
      </dsp:txBody>
      <dsp:txXfrm rot="5424263">
        <a:off x="6832694" y="2443972"/>
        <a:ext cx="452250" cy="530511"/>
      </dsp:txXfrm>
    </dsp:sp>
    <dsp:sp modelId="{E161C3CB-05BA-4401-B570-318169151DFD}">
      <dsp:nvSpPr>
        <dsp:cNvPr id="9" name="Rounded Rectangle 8"/>
        <dsp:cNvSpPr/>
      </dsp:nvSpPr>
      <dsp:spPr bwMode="white">
        <a:xfrm>
          <a:off x="5981700" y="3135868"/>
          <a:ext cx="2139156" cy="1283494"/>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lIns="198120" tIns="198120" rIns="198120" bIns="198120" anchor="ctr"/>
        <a:lstStyle>
          <a:lvl1pPr algn="ctr">
            <a:defRPr sz="5200"/>
          </a:lvl1pPr>
          <a:lvl2pPr marL="285750" indent="-285750" algn="ctr">
            <a:defRPr sz="4000"/>
          </a:lvl2pPr>
          <a:lvl3pPr marL="571500" indent="-285750" algn="ctr">
            <a:defRPr sz="4000"/>
          </a:lvl3pPr>
          <a:lvl4pPr marL="857250" indent="-285750" algn="ctr">
            <a:defRPr sz="4000"/>
          </a:lvl4pPr>
          <a:lvl5pPr marL="1143000" indent="-285750" algn="ctr">
            <a:defRPr sz="4000"/>
          </a:lvl5pPr>
          <a:lvl6pPr marL="1428750" indent="-285750" algn="ctr">
            <a:defRPr sz="4000"/>
          </a:lvl6pPr>
          <a:lvl7pPr marL="1714500" indent="-285750" algn="ctr">
            <a:defRPr sz="4000"/>
          </a:lvl7pPr>
          <a:lvl8pPr marL="2000250" indent="-285750" algn="ctr">
            <a:defRPr sz="4000"/>
          </a:lvl8pPr>
          <a:lvl9pPr marL="2286000" indent="-285750" algn="ctr">
            <a:defRPr sz="4000"/>
          </a:lvl9pPr>
        </a:lstStyle>
        <a:p>
          <a:pPr lvl="0">
            <a:lnSpc>
              <a:spcPct val="100000"/>
            </a:lnSpc>
            <a:spcBef>
              <a:spcPct val="0"/>
            </a:spcBef>
            <a:spcAft>
              <a:spcPct val="35000"/>
            </a:spcAft>
          </a:pPr>
          <a:endParaRPr lang="en-US"/>
        </a:p>
      </dsp:txBody>
      <dsp:txXfrm>
        <a:off x="5981700" y="3135868"/>
        <a:ext cx="2139156" cy="1283494"/>
      </dsp:txXfrm>
    </dsp:sp>
    <dsp:sp modelId="{89C7543E-F329-4A11-98FA-23BD32C24BFC}">
      <dsp:nvSpPr>
        <dsp:cNvPr id="10" name="Right Arrow 9"/>
        <dsp:cNvSpPr/>
      </dsp:nvSpPr>
      <dsp:spPr bwMode="white">
        <a:xfrm rot="10800000">
          <a:off x="5327118" y="3512360"/>
          <a:ext cx="453501" cy="530511"/>
        </a:xfrm>
        <a:prstGeom prst="rightArrow">
          <a:avLst>
            <a:gd name="adj1" fmla="val 60000"/>
            <a:gd name="adj2" fmla="val 50000"/>
          </a:avLst>
        </a:prstGeom>
      </dsp:spPr>
      <dsp:style>
        <a:lnRef idx="0">
          <a:schemeClr val="accent1">
            <a:tint val="60000"/>
          </a:schemeClr>
        </a:lnRef>
        <a:fillRef idx="1">
          <a:schemeClr val="accent1">
            <a:tint val="60000"/>
          </a:schemeClr>
        </a:fillRef>
        <a:effectRef idx="0">
          <a:scrgbClr r="0" g="0" b="0"/>
        </a:effectRef>
        <a:fontRef idx="minor">
          <a:schemeClr val="lt1"/>
        </a:fontRef>
      </dsp:style>
      <dsp:txBody>
        <a:bodyPr rot="10800000" lIns="0" tIns="0" rIns="0" bIns="0" anchor="ctr"/>
        <a:lstStyle>
          <a:lvl1pPr algn="ctr">
            <a:defRPr sz="5500"/>
          </a:lvl1pPr>
          <a:lvl2pPr marL="285750" indent="-285750" algn="ctr">
            <a:defRPr sz="4200"/>
          </a:lvl2pPr>
          <a:lvl3pPr marL="571500" indent="-285750" algn="ctr">
            <a:defRPr sz="4200"/>
          </a:lvl3pPr>
          <a:lvl4pPr marL="857250" indent="-285750" algn="ctr">
            <a:defRPr sz="4200"/>
          </a:lvl4pPr>
          <a:lvl5pPr marL="1143000" indent="-285750" algn="ctr">
            <a:defRPr sz="4200"/>
          </a:lvl5pPr>
          <a:lvl6pPr marL="1428750" indent="-285750" algn="ctr">
            <a:defRPr sz="4200"/>
          </a:lvl6pPr>
          <a:lvl7pPr marL="1714500" indent="-285750" algn="ctr">
            <a:defRPr sz="4200"/>
          </a:lvl7pPr>
          <a:lvl8pPr marL="2000250" indent="-285750" algn="ctr">
            <a:defRPr sz="4200"/>
          </a:lvl8pPr>
          <a:lvl9pPr marL="2286000" indent="-285750" algn="ctr">
            <a:defRPr sz="4200"/>
          </a:lvl9pPr>
        </a:lstStyle>
        <a:p>
          <a:pPr lvl="0">
            <a:lnSpc>
              <a:spcPct val="100000"/>
            </a:lnSpc>
            <a:spcBef>
              <a:spcPct val="0"/>
            </a:spcBef>
            <a:spcAft>
              <a:spcPct val="35000"/>
            </a:spcAft>
          </a:pPr>
          <a:endParaRPr lang="en-US"/>
        </a:p>
      </dsp:txBody>
      <dsp:txXfrm rot="10800000">
        <a:off x="5327118" y="3512360"/>
        <a:ext cx="453501" cy="530511"/>
      </dsp:txXfrm>
    </dsp:sp>
    <dsp:sp modelId="{D598F045-5E91-4AD5-ABCC-7D9F7480723D}">
      <dsp:nvSpPr>
        <dsp:cNvPr id="11" name="Rounded Rectangle 10"/>
        <dsp:cNvSpPr/>
      </dsp:nvSpPr>
      <dsp:spPr bwMode="white">
        <a:xfrm>
          <a:off x="2986881" y="3135868"/>
          <a:ext cx="2139156" cy="1283494"/>
        </a:xfrm>
        <a:prstGeom prst="roundRect">
          <a:avLst>
            <a:gd name="adj" fmla="val 10000"/>
          </a:avLst>
        </a:prstGeom>
      </dsp:spPr>
      <dsp:style>
        <a:lnRef idx="2">
          <a:schemeClr val="lt1"/>
        </a:lnRef>
        <a:fillRef idx="1">
          <a:schemeClr val="accent1"/>
        </a:fillRef>
        <a:effectRef idx="0">
          <a:scrgbClr r="0" g="0" b="0"/>
        </a:effectRef>
        <a:fontRef idx="minor">
          <a:schemeClr val="lt1"/>
        </a:fontRef>
      </dsp:style>
      <dsp:txBody>
        <a:bodyPr lIns="198120" tIns="198120" rIns="198120" bIns="198120" anchor="ctr"/>
        <a:lstStyle>
          <a:lvl1pPr algn="ctr">
            <a:defRPr sz="5200"/>
          </a:lvl1pPr>
          <a:lvl2pPr marL="285750" indent="-285750" algn="ctr">
            <a:defRPr sz="4000"/>
          </a:lvl2pPr>
          <a:lvl3pPr marL="571500" indent="-285750" algn="ctr">
            <a:defRPr sz="4000"/>
          </a:lvl3pPr>
          <a:lvl4pPr marL="857250" indent="-285750" algn="ctr">
            <a:defRPr sz="4000"/>
          </a:lvl4pPr>
          <a:lvl5pPr marL="1143000" indent="-285750" algn="ctr">
            <a:defRPr sz="4000"/>
          </a:lvl5pPr>
          <a:lvl6pPr marL="1428750" indent="-285750" algn="ctr">
            <a:defRPr sz="4000"/>
          </a:lvl6pPr>
          <a:lvl7pPr marL="1714500" indent="-285750" algn="ctr">
            <a:defRPr sz="4000"/>
          </a:lvl7pPr>
          <a:lvl8pPr marL="2000250" indent="-285750" algn="ctr">
            <a:defRPr sz="4000"/>
          </a:lvl8pPr>
          <a:lvl9pPr marL="2286000" indent="-285750" algn="ctr">
            <a:defRPr sz="4000"/>
          </a:lvl9pPr>
        </a:lstStyle>
        <a:p>
          <a:pPr lvl="0">
            <a:lnSpc>
              <a:spcPct val="100000"/>
            </a:lnSpc>
            <a:spcBef>
              <a:spcPct val="0"/>
            </a:spcBef>
            <a:spcAft>
              <a:spcPct val="35000"/>
            </a:spcAft>
          </a:pPr>
          <a:endParaRPr lang="en-US"/>
        </a:p>
      </dsp:txBody>
      <dsp:txXfrm>
        <a:off x="2986881" y="3135868"/>
        <a:ext cx="2139156" cy="128349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rSet qsTypeId="urn:microsoft.com/office/officeart/2005/8/quickstyle/simple5"/>
        </dgm:pt>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srcNode" val="parentNode1"/>
              <dgm:param type="dstNode" val="connSite2"/>
              <dgm:param type="connRout" val="curve"/>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srcNode" val="parentNode2"/>
                <dgm:param type="dstNode" val="connSite1"/>
                <dgm:param type="connRout" val="curve"/>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bkpt" val="endCnv"/>
          <dgm:param type="contDir" val="revDir"/>
          <dgm:param type="grDir" val="tL"/>
          <dgm:param type="flowDir" val="row"/>
        </dgm:alg>
      </dgm:if>
      <dgm:else name="Name2">
        <dgm:alg type="snake">
          <dgm:param type="bkpt" val="endCnv"/>
          <dgm:param type="contDir" val="revDir"/>
          <dgm:param type="grDir" val="tR"/>
          <dgm:param type="flowDir" val="row"/>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jpeg>
</file>

<file path=ppt/media/image10.png>
</file>

<file path=ppt/media/image11.jpeg>
</file>

<file path=ppt/media/image12.png>
</file>

<file path=ppt/media/image13.jpeg>
</file>

<file path=ppt/media/image14.jpe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ver slide layout">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3" name="Frame 2"/>
          <p:cNvSpPr/>
          <p:nvPr userDrawn="1"/>
        </p:nvSpPr>
        <p:spPr>
          <a:xfrm>
            <a:off x="642938" y="514350"/>
            <a:ext cx="10906125" cy="2990850"/>
          </a:xfrm>
          <a:prstGeom prst="frame">
            <a:avLst>
              <a:gd name="adj1" fmla="val 255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p:cNvSpPr>
            <a:spLocks noGrp="1"/>
          </p:cNvSpPr>
          <p:nvPr>
            <p:ph type="pic" sz="quarter" idx="10" hasCustomPrompt="1"/>
          </p:nvPr>
        </p:nvSpPr>
        <p:spPr>
          <a:xfrm>
            <a:off x="1096806" y="2310178"/>
            <a:ext cx="2084544" cy="2313844"/>
          </a:xfrm>
          <a:prstGeom prst="rect">
            <a:avLst/>
          </a:prstGeom>
          <a:solidFill>
            <a:schemeClr val="bg1">
              <a:lumMod val="95000"/>
            </a:schemeClr>
          </a:solidFill>
          <a:ln w="152400">
            <a:noFill/>
          </a:ln>
          <a:effectLst/>
        </p:spPr>
        <p:txBody>
          <a:bodyPr anchor="ctr"/>
          <a:lstStyle>
            <a:lvl1pPr marL="0" indent="0" algn="ctr">
              <a:buFontTx/>
              <a:buNone/>
              <a:defRPr sz="1400">
                <a:solidFill>
                  <a:schemeClr val="tx1">
                    <a:lumMod val="75000"/>
                    <a:lumOff val="25000"/>
                  </a:schemeClr>
                </a:solidFill>
              </a:defRPr>
            </a:lvl1pPr>
          </a:lstStyle>
          <a:p>
            <a:r>
              <a:rPr lang="en-US" altLang="ko-KR" dirty="0"/>
              <a:t>Place Your Picture Here</a:t>
            </a:r>
            <a:endParaRPr lang="ko-KR" altLang="en-US" dirty="0"/>
          </a:p>
        </p:txBody>
      </p:sp>
      <p:sp>
        <p:nvSpPr>
          <p:cNvPr id="5" name="그림 개체 틀 2"/>
          <p:cNvSpPr>
            <a:spLocks noGrp="1"/>
          </p:cNvSpPr>
          <p:nvPr>
            <p:ph type="pic" sz="quarter" idx="11" hasCustomPrompt="1"/>
          </p:nvPr>
        </p:nvSpPr>
        <p:spPr>
          <a:xfrm>
            <a:off x="3735231" y="2310178"/>
            <a:ext cx="2084544" cy="2313844"/>
          </a:xfrm>
          <a:prstGeom prst="rect">
            <a:avLst/>
          </a:prstGeom>
          <a:solidFill>
            <a:schemeClr val="bg1">
              <a:lumMod val="95000"/>
            </a:schemeClr>
          </a:solidFill>
          <a:ln w="152400">
            <a:noFill/>
          </a:ln>
          <a:effectLst/>
        </p:spPr>
        <p:txBody>
          <a:bodyPr anchor="ctr"/>
          <a:lstStyle>
            <a:lvl1pPr marL="0" indent="0" algn="ctr">
              <a:buFontTx/>
              <a:buNone/>
              <a:defRPr sz="1400">
                <a:solidFill>
                  <a:schemeClr val="tx1">
                    <a:lumMod val="75000"/>
                    <a:lumOff val="25000"/>
                  </a:schemeClr>
                </a:solidFill>
              </a:defRPr>
            </a:lvl1pPr>
          </a:lstStyle>
          <a:p>
            <a:r>
              <a:rPr lang="en-US" altLang="ko-KR" dirty="0"/>
              <a:t>Place Your Picture Here</a:t>
            </a:r>
            <a:endParaRPr lang="ko-KR" altLang="en-US" dirty="0"/>
          </a:p>
        </p:txBody>
      </p:sp>
      <p:sp>
        <p:nvSpPr>
          <p:cNvPr id="6" name="그림 개체 틀 2"/>
          <p:cNvSpPr>
            <a:spLocks noGrp="1"/>
          </p:cNvSpPr>
          <p:nvPr>
            <p:ph type="pic" sz="quarter" idx="12" hasCustomPrompt="1"/>
          </p:nvPr>
        </p:nvSpPr>
        <p:spPr>
          <a:xfrm>
            <a:off x="6373656" y="2310178"/>
            <a:ext cx="2084544" cy="2313844"/>
          </a:xfrm>
          <a:prstGeom prst="rect">
            <a:avLst/>
          </a:prstGeom>
          <a:solidFill>
            <a:schemeClr val="bg1">
              <a:lumMod val="95000"/>
            </a:schemeClr>
          </a:solidFill>
          <a:ln w="152400">
            <a:noFill/>
          </a:ln>
          <a:effectLst/>
        </p:spPr>
        <p:txBody>
          <a:bodyPr anchor="ctr"/>
          <a:lstStyle>
            <a:lvl1pPr marL="0" indent="0" algn="ctr">
              <a:buFontTx/>
              <a:buNone/>
              <a:defRPr sz="1400">
                <a:solidFill>
                  <a:schemeClr val="tx1">
                    <a:lumMod val="75000"/>
                    <a:lumOff val="25000"/>
                  </a:schemeClr>
                </a:solidFill>
              </a:defRPr>
            </a:lvl1pPr>
          </a:lstStyle>
          <a:p>
            <a:r>
              <a:rPr lang="en-US" altLang="ko-KR" dirty="0"/>
              <a:t>Place Your Picture Here</a:t>
            </a:r>
            <a:endParaRPr lang="ko-KR" altLang="en-US" dirty="0"/>
          </a:p>
        </p:txBody>
      </p:sp>
      <p:sp>
        <p:nvSpPr>
          <p:cNvPr id="7" name="그림 개체 틀 2"/>
          <p:cNvSpPr>
            <a:spLocks noGrp="1"/>
          </p:cNvSpPr>
          <p:nvPr>
            <p:ph type="pic" sz="quarter" idx="13" hasCustomPrompt="1"/>
          </p:nvPr>
        </p:nvSpPr>
        <p:spPr>
          <a:xfrm>
            <a:off x="9012081" y="2310178"/>
            <a:ext cx="2084544" cy="2313844"/>
          </a:xfrm>
          <a:prstGeom prst="rect">
            <a:avLst/>
          </a:prstGeom>
          <a:solidFill>
            <a:schemeClr val="bg1">
              <a:lumMod val="95000"/>
            </a:schemeClr>
          </a:solidFill>
          <a:ln w="152400">
            <a:noFill/>
          </a:ln>
          <a:effectLst/>
        </p:spPr>
        <p:txBody>
          <a:bodyPr anchor="ctr"/>
          <a:lstStyle>
            <a:lvl1pPr marL="0" indent="0" algn="ctr">
              <a:buFontTx/>
              <a:buNone/>
              <a:defRPr sz="1400">
                <a:solidFill>
                  <a:schemeClr val="tx1">
                    <a:lumMod val="75000"/>
                    <a:lumOff val="25000"/>
                  </a:schemeClr>
                </a:solidFill>
              </a:defRPr>
            </a:lvl1pPr>
          </a:lstStyle>
          <a:p>
            <a:r>
              <a:rPr lang="en-US" altLang="ko-KR" dirty="0"/>
              <a:t>Place Your Picture Here</a:t>
            </a:r>
            <a:endParaRPr lang="ko-KR"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Agenda layout">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tyle slide layout">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tIns="91440" anchor="ctr"/>
          <a:lstStyle>
            <a:lvl1pPr marL="0" indent="0" algn="ctr">
              <a:buNone/>
              <a:defRPr sz="5400" b="0" baseline="0">
                <a:solidFill>
                  <a:schemeClr val="tx1"/>
                </a:solidFill>
                <a:latin typeface="+mj-lt"/>
                <a:cs typeface="Arial" panose="020B0604020202020204" pitchFamily="34" charset="0"/>
              </a:defRPr>
            </a:lvl1pPr>
          </a:lstStyle>
          <a:p>
            <a:pPr lvl="0"/>
            <a:r>
              <a:rPr lang="en-US" altLang="ko-KR" dirty="0"/>
              <a:t>BASIC LAYOUT</a:t>
            </a:r>
            <a:endParaRPr lang="en-US" altLang="ko-K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6_Images &amp; Contents">
    <p:spTree>
      <p:nvGrpSpPr>
        <p:cNvPr id="1" name=""/>
        <p:cNvGrpSpPr/>
        <p:nvPr/>
      </p:nvGrpSpPr>
      <p:grpSpPr>
        <a:xfrm>
          <a:off x="0" y="0"/>
          <a:ext cx="0" cy="0"/>
          <a:chOff x="0" y="0"/>
          <a:chExt cx="0" cy="0"/>
        </a:xfrm>
      </p:grpSpPr>
      <p:sp>
        <p:nvSpPr>
          <p:cNvPr id="4" name="그림 개체 틀 3"/>
          <p:cNvSpPr>
            <a:spLocks noGrp="1"/>
          </p:cNvSpPr>
          <p:nvPr>
            <p:ph type="pic" sz="quarter" idx="10" hasCustomPrompt="1"/>
          </p:nvPr>
        </p:nvSpPr>
        <p:spPr>
          <a:xfrm>
            <a:off x="4637014" y="0"/>
            <a:ext cx="7554989" cy="6858000"/>
          </a:xfrm>
          <a:custGeom>
            <a:avLst/>
            <a:gdLst>
              <a:gd name="connsiteX0" fmla="*/ 0 w 7554989"/>
              <a:gd name="connsiteY0" fmla="*/ 0 h 6858000"/>
              <a:gd name="connsiteX1" fmla="*/ 7554989 w 7554989"/>
              <a:gd name="connsiteY1" fmla="*/ 0 h 6858000"/>
              <a:gd name="connsiteX2" fmla="*/ 7554989 w 7554989"/>
              <a:gd name="connsiteY2" fmla="*/ 6858000 h 6858000"/>
              <a:gd name="connsiteX3" fmla="*/ 6857999 w 755498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54989" h="6858000">
                <a:moveTo>
                  <a:pt x="0" y="0"/>
                </a:moveTo>
                <a:lnTo>
                  <a:pt x="7554989" y="0"/>
                </a:lnTo>
                <a:lnTo>
                  <a:pt x="7554989" y="6858000"/>
                </a:lnTo>
                <a:lnTo>
                  <a:pt x="6857999" y="6858000"/>
                </a:ln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defRPr sz="1200"/>
            </a:lvl1pPr>
          </a:lstStyle>
          <a:p>
            <a:r>
              <a:rPr lang="en-US" altLang="ko-KR" dirty="0"/>
              <a:t>Your Picture Here</a:t>
            </a:r>
            <a:endParaRPr lang="ko-KR"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3" name="Rectangle 2"/>
          <p:cNvSpPr/>
          <p:nvPr userDrawn="1"/>
        </p:nvSpPr>
        <p:spPr>
          <a:xfrm>
            <a:off x="7515225" y="0"/>
            <a:ext cx="4676775"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aphic 14"/>
          <p:cNvGrpSpPr/>
          <p:nvPr userDrawn="1"/>
        </p:nvGrpSpPr>
        <p:grpSpPr>
          <a:xfrm>
            <a:off x="5720146" y="1420664"/>
            <a:ext cx="5589803" cy="4396475"/>
            <a:chOff x="2444748" y="555045"/>
            <a:chExt cx="7282048" cy="5727454"/>
          </a:xfrm>
        </p:grpSpPr>
        <p:sp>
          <p:nvSpPr>
            <p:cNvPr id="6" name="Freeform: Shape 5"/>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solidFill>
              <a:schemeClr val="bg1">
                <a:lumMod val="65000"/>
              </a:schemeClr>
            </a:solidFill>
            <a:ln w="9525" cap="flat">
              <a:noFill/>
              <a:prstDash val="solid"/>
              <a:miter/>
            </a:ln>
          </p:spPr>
          <p:txBody>
            <a:bodyPr rtlCol="0" anchor="ctr"/>
            <a:lstStyle/>
            <a:p>
              <a:endParaRPr lang="en-US"/>
            </a:p>
          </p:txBody>
        </p:sp>
        <p:sp>
          <p:nvSpPr>
            <p:cNvPr id="7" name="Freeform: Shape 6"/>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chemeClr val="bg1">
                <a:lumMod val="75000"/>
              </a:schemeClr>
            </a:solidFill>
            <a:ln w="9525" cap="flat">
              <a:noFill/>
              <a:prstDash val="solid"/>
              <a:miter/>
            </a:ln>
          </p:spPr>
          <p:txBody>
            <a:bodyPr rtlCol="0" anchor="ctr"/>
            <a:lstStyle/>
            <a:p>
              <a:endParaRPr lang="en-US" dirty="0"/>
            </a:p>
          </p:txBody>
        </p:sp>
        <p:sp>
          <p:nvSpPr>
            <p:cNvPr id="8" name="Freeform: Shape 7"/>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chemeClr val="bg1">
                <a:lumMod val="65000"/>
              </a:schemeClr>
            </a:solidFill>
            <a:ln w="9525" cap="flat">
              <a:noFill/>
              <a:prstDash val="solid"/>
              <a:miter/>
            </a:ln>
          </p:spPr>
          <p:txBody>
            <a:bodyPr rtlCol="0" anchor="ctr"/>
            <a:lstStyle/>
            <a:p>
              <a:endParaRPr lang="en-US"/>
            </a:p>
          </p:txBody>
        </p:sp>
        <p:sp>
          <p:nvSpPr>
            <p:cNvPr id="9" name="Freeform: Shape 8"/>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chemeClr val="tx1">
                <a:lumMod val="85000"/>
                <a:lumOff val="15000"/>
              </a:schemeClr>
            </a:solidFill>
            <a:ln w="9525" cap="flat">
              <a:noFill/>
              <a:prstDash val="solid"/>
              <a:miter/>
            </a:ln>
          </p:spPr>
          <p:txBody>
            <a:bodyPr rtlCol="0" anchor="ctr"/>
            <a:lstStyle/>
            <a:p>
              <a:endParaRPr lang="en-US"/>
            </a:p>
          </p:txBody>
        </p:sp>
        <p:sp>
          <p:nvSpPr>
            <p:cNvPr id="10" name="Freeform: Shape 9"/>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bg1">
                <a:lumMod val="50000"/>
              </a:schemeClr>
            </a:solidFill>
            <a:ln w="9525" cap="flat">
              <a:noFill/>
              <a:prstDash val="solid"/>
              <a:miter/>
            </a:ln>
          </p:spPr>
          <p:txBody>
            <a:bodyPr rtlCol="0" anchor="ctr"/>
            <a:lstStyle/>
            <a:p>
              <a:endParaRPr lang="en-US"/>
            </a:p>
          </p:txBody>
        </p:sp>
        <p:sp>
          <p:nvSpPr>
            <p:cNvPr id="11" name="Freeform: Shape 10"/>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85000"/>
              </a:schemeClr>
            </a:solidFill>
            <a:ln w="9525" cap="flat">
              <a:noFill/>
              <a:prstDash val="solid"/>
              <a:miter/>
            </a:ln>
          </p:spPr>
          <p:txBody>
            <a:bodyPr rtlCol="0" anchor="ctr"/>
            <a:lstStyle/>
            <a:p>
              <a:endParaRPr lang="en-US"/>
            </a:p>
          </p:txBody>
        </p:sp>
        <p:sp>
          <p:nvSpPr>
            <p:cNvPr id="12" name="Freeform: Shape 11"/>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3" name="Freeform: Shape 12"/>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1" fmla="*/ 2536444 w 3976489"/>
                <a:gd name="connsiteY0-2" fmla="*/ 0 h 4238316"/>
                <a:gd name="connsiteX1-3" fmla="*/ 3976489 w 3976489"/>
                <a:gd name="connsiteY1-4" fmla="*/ 241371 h 4238316"/>
                <a:gd name="connsiteX2-5" fmla="*/ 3968307 w 3976489"/>
                <a:gd name="connsiteY2-6" fmla="*/ 4238316 h 4238316"/>
                <a:gd name="connsiteX3-7" fmla="*/ 0 w 3976489"/>
                <a:gd name="connsiteY3-8" fmla="*/ 4238316 h 4238316"/>
                <a:gd name="connsiteX0-9" fmla="*/ 2536444 w 3976489"/>
                <a:gd name="connsiteY0-10" fmla="*/ 0 h 4238316"/>
                <a:gd name="connsiteX1-11" fmla="*/ 3976489 w 3976489"/>
                <a:gd name="connsiteY1-12" fmla="*/ 213683 h 4238316"/>
                <a:gd name="connsiteX2-13" fmla="*/ 3968307 w 3976489"/>
                <a:gd name="connsiteY2-14" fmla="*/ 4238316 h 4238316"/>
                <a:gd name="connsiteX3-15" fmla="*/ 0 w 3976489"/>
                <a:gd name="connsiteY3-16" fmla="*/ 4238316 h 4238316"/>
                <a:gd name="connsiteX0-17" fmla="*/ 2473335 w 3976489"/>
                <a:gd name="connsiteY0-18" fmla="*/ 0 h 4035268"/>
                <a:gd name="connsiteX1-19" fmla="*/ 3976489 w 3976489"/>
                <a:gd name="connsiteY1-20" fmla="*/ 10635 h 4035268"/>
                <a:gd name="connsiteX2-21" fmla="*/ 3968307 w 3976489"/>
                <a:gd name="connsiteY2-22" fmla="*/ 4035268 h 4035268"/>
                <a:gd name="connsiteX3-23" fmla="*/ 0 w 3976489"/>
                <a:gd name="connsiteY3-24" fmla="*/ 4035268 h 4035268"/>
              </a:gdLst>
              <a:ahLst/>
              <a:cxnLst>
                <a:cxn ang="0">
                  <a:pos x="connsiteX0-1" y="connsiteY0-2"/>
                </a:cxn>
                <a:cxn ang="0">
                  <a:pos x="connsiteX1-3" y="connsiteY1-4"/>
                </a:cxn>
                <a:cxn ang="0">
                  <a:pos x="connsiteX2-5" y="connsiteY2-6"/>
                </a:cxn>
                <a:cxn ang="0">
                  <a:pos x="connsiteX3-7" y="connsiteY3-8"/>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2" name="그림 개체 틀 2"/>
          <p:cNvSpPr>
            <a:spLocks noGrp="1"/>
          </p:cNvSpPr>
          <p:nvPr>
            <p:ph type="pic" sz="quarter" idx="10" hasCustomPrompt="1"/>
          </p:nvPr>
        </p:nvSpPr>
        <p:spPr>
          <a:xfrm>
            <a:off x="5856077" y="1628103"/>
            <a:ext cx="5317941" cy="3012880"/>
          </a:xfrm>
          <a:prstGeom prst="rect">
            <a:avLst/>
          </a:prstGeom>
          <a:solidFill>
            <a:schemeClr val="bg1">
              <a:lumMod val="95000"/>
            </a:schemeClr>
          </a:solidFill>
          <a:ln w="152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14" name="Text Placeholder 9"/>
          <p:cNvSpPr>
            <a:spLocks noGrp="1"/>
          </p:cNvSpPr>
          <p:nvPr>
            <p:ph type="body" sz="quarter" idx="11" hasCustomPrompt="1"/>
          </p:nvPr>
        </p:nvSpPr>
        <p:spPr>
          <a:xfrm>
            <a:off x="771525" y="339509"/>
            <a:ext cx="6543675" cy="724247"/>
          </a:xfrm>
          <a:prstGeom prst="rect">
            <a:avLst/>
          </a:prstGeom>
        </p:spPr>
        <p:txBody>
          <a:bodyPr tIns="91440" anchor="ctr"/>
          <a:lstStyle>
            <a:lvl1pPr marL="0" indent="0" algn="l">
              <a:buNone/>
              <a:defRPr sz="5400" b="0" baseline="0">
                <a:solidFill>
                  <a:schemeClr val="tx1"/>
                </a:solidFill>
                <a:latin typeface="+mj-lt"/>
                <a:cs typeface="Arial" panose="020B0604020202020204" pitchFamily="34" charset="0"/>
              </a:defRPr>
            </a:lvl1pPr>
          </a:lstStyle>
          <a:p>
            <a:pPr lvl="0"/>
            <a:r>
              <a:rPr lang="en-US" altLang="ko-KR" dirty="0"/>
              <a:t>BASIC LAYOUT</a:t>
            </a:r>
            <a:endParaRPr lang="en-US" altLang="ko-K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Image slide layout">
    <p:spTree>
      <p:nvGrpSpPr>
        <p:cNvPr id="1" name=""/>
        <p:cNvGrpSpPr/>
        <p:nvPr/>
      </p:nvGrpSpPr>
      <p:grpSpPr>
        <a:xfrm>
          <a:off x="0" y="0"/>
          <a:ext cx="0" cy="0"/>
          <a:chOff x="0" y="0"/>
          <a:chExt cx="0" cy="0"/>
        </a:xfrm>
      </p:grpSpPr>
      <p:sp>
        <p:nvSpPr>
          <p:cNvPr id="9" name="자유형: 도형 52"/>
          <p:cNvSpPr/>
          <p:nvPr userDrawn="1"/>
        </p:nvSpPr>
        <p:spPr>
          <a:xfrm>
            <a:off x="2" y="0"/>
            <a:ext cx="8582025" cy="6858000"/>
          </a:xfrm>
          <a:custGeom>
            <a:avLst/>
            <a:gdLst>
              <a:gd name="connsiteX0" fmla="*/ 5238766 w 8582025"/>
              <a:gd name="connsiteY0" fmla="*/ 0 h 6858000"/>
              <a:gd name="connsiteX1" fmla="*/ 8582025 w 8582025"/>
              <a:gd name="connsiteY1" fmla="*/ 0 h 6858000"/>
              <a:gd name="connsiteX2" fmla="*/ 1876410 w 8582025"/>
              <a:gd name="connsiteY2" fmla="*/ 6858000 h 6858000"/>
              <a:gd name="connsiteX3" fmla="*/ 0 w 8582025"/>
              <a:gd name="connsiteY3" fmla="*/ 6858000 h 6858000"/>
              <a:gd name="connsiteX4" fmla="*/ 0 w 8582025"/>
              <a:gd name="connsiteY4" fmla="*/ 5357817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2025" h="6858000">
                <a:moveTo>
                  <a:pt x="5238766" y="0"/>
                </a:moveTo>
                <a:lnTo>
                  <a:pt x="8582025" y="0"/>
                </a:lnTo>
                <a:lnTo>
                  <a:pt x="1876410" y="6858000"/>
                </a:lnTo>
                <a:lnTo>
                  <a:pt x="0" y="6858000"/>
                </a:lnTo>
                <a:lnTo>
                  <a:pt x="0" y="535781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그림 개체 틀 3"/>
          <p:cNvSpPr>
            <a:spLocks noGrp="1"/>
          </p:cNvSpPr>
          <p:nvPr>
            <p:ph type="pic" sz="quarter" idx="10" hasCustomPrompt="1"/>
          </p:nvPr>
        </p:nvSpPr>
        <p:spPr>
          <a:xfrm>
            <a:off x="1517212" y="427698"/>
            <a:ext cx="3600000" cy="3600000"/>
          </a:xfrm>
          <a:prstGeom prst="diamond">
            <a:avLst/>
          </a:prstGeom>
          <a:solidFill>
            <a:schemeClr val="bg1">
              <a:lumMod val="95000"/>
            </a:schemeClr>
          </a:solidFill>
          <a:ln w="76200">
            <a:solidFill>
              <a:schemeClr val="bg1"/>
            </a:solidFill>
          </a:ln>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defRPr sz="1200"/>
            </a:lvl1pPr>
          </a:lstStyle>
          <a:p>
            <a:r>
              <a:rPr lang="en-US" altLang="ko-KR" dirty="0"/>
              <a:t>Place Your Picture Here And Sand to Back</a:t>
            </a:r>
            <a:endParaRPr lang="ko-KR" altLang="en-US" dirty="0"/>
          </a:p>
        </p:txBody>
      </p:sp>
      <p:sp>
        <p:nvSpPr>
          <p:cNvPr id="6" name="그림 개체 틀 3"/>
          <p:cNvSpPr>
            <a:spLocks noGrp="1"/>
          </p:cNvSpPr>
          <p:nvPr>
            <p:ph type="pic" sz="quarter" idx="11" hasCustomPrompt="1"/>
          </p:nvPr>
        </p:nvSpPr>
        <p:spPr>
          <a:xfrm>
            <a:off x="1953610" y="2837035"/>
            <a:ext cx="3600000" cy="3600000"/>
          </a:xfrm>
          <a:prstGeom prst="diamond">
            <a:avLst/>
          </a:prstGeom>
          <a:solidFill>
            <a:schemeClr val="bg1">
              <a:lumMod val="95000"/>
            </a:schemeClr>
          </a:solidFill>
          <a:ln w="76200">
            <a:solidFill>
              <a:schemeClr val="bg1"/>
            </a:solidFill>
          </a:ln>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defRPr sz="1200"/>
            </a:lvl1pPr>
          </a:lstStyle>
          <a:p>
            <a:r>
              <a:rPr lang="en-US" altLang="ko-KR" dirty="0"/>
              <a:t>Your Picture Here</a:t>
            </a:r>
            <a:endParaRPr lang="ko-KR" altLang="en-US" dirty="0"/>
          </a:p>
        </p:txBody>
      </p:sp>
      <p:sp>
        <p:nvSpPr>
          <p:cNvPr id="7" name="그림 개체 틀 3"/>
          <p:cNvSpPr>
            <a:spLocks noGrp="1"/>
          </p:cNvSpPr>
          <p:nvPr>
            <p:ph type="pic" sz="quarter" idx="12" hasCustomPrompt="1"/>
          </p:nvPr>
        </p:nvSpPr>
        <p:spPr>
          <a:xfrm>
            <a:off x="4407524" y="2251417"/>
            <a:ext cx="1980000" cy="1980000"/>
          </a:xfrm>
          <a:prstGeom prst="diamond">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defRPr sz="1200"/>
            </a:lvl1pPr>
          </a:lstStyle>
          <a:p>
            <a:r>
              <a:rPr lang="en-US" altLang="ko-KR" dirty="0"/>
              <a:t>Your Picture Here</a:t>
            </a:r>
            <a:endParaRPr lang="ko-KR" altLang="en-US" dirty="0"/>
          </a:p>
        </p:txBody>
      </p:sp>
      <p:sp>
        <p:nvSpPr>
          <p:cNvPr id="8" name="그림 개체 틀 3"/>
          <p:cNvSpPr>
            <a:spLocks noGrp="1"/>
          </p:cNvSpPr>
          <p:nvPr>
            <p:ph type="pic" sz="quarter" idx="13" hasCustomPrompt="1"/>
          </p:nvPr>
        </p:nvSpPr>
        <p:spPr>
          <a:xfrm>
            <a:off x="636104" y="2676913"/>
            <a:ext cx="1980000" cy="1980000"/>
          </a:xfrm>
          <a:prstGeom prst="diamond">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defRPr sz="1200"/>
            </a:lvl1pPr>
          </a:lstStyle>
          <a:p>
            <a:r>
              <a:rPr lang="en-US" altLang="ko-KR" dirty="0"/>
              <a:t>Your Picture Here</a:t>
            </a:r>
            <a:endParaRPr lang="ko-KR"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 name="그림 개체 틀 2"/>
          <p:cNvSpPr>
            <a:spLocks noGrp="1"/>
          </p:cNvSpPr>
          <p:nvPr>
            <p:ph type="pic" sz="quarter" idx="10" hasCustomPrompt="1"/>
          </p:nvPr>
        </p:nvSpPr>
        <p:spPr>
          <a:xfrm>
            <a:off x="0" y="0"/>
            <a:ext cx="12192000" cy="6858000"/>
          </a:xfrm>
          <a:prstGeom prst="rect">
            <a:avLst/>
          </a:prstGeom>
          <a:solidFill>
            <a:schemeClr val="bg1">
              <a:lumMod val="95000"/>
            </a:schemeClr>
          </a:solidFill>
          <a:ln w="152400">
            <a:noFill/>
          </a:ln>
          <a:effectLst/>
        </p:spPr>
        <p:txBody>
          <a:bodyPr lIns="3383280" rIns="0" anchor="ctr"/>
          <a:lstStyle>
            <a:lvl1pPr marL="0" indent="0" algn="ctr">
              <a:buFontTx/>
              <a:buNone/>
              <a:defRPr sz="2000">
                <a:solidFill>
                  <a:schemeClr val="tx1">
                    <a:lumMod val="75000"/>
                    <a:lumOff val="25000"/>
                  </a:schemeClr>
                </a:solidFill>
              </a:defRPr>
            </a:lvl1pPr>
          </a:lstStyle>
          <a:p>
            <a:r>
              <a:rPr lang="en-US" altLang="ko-KR" dirty="0"/>
              <a:t>Place Your Picture Here And Sand to Back</a:t>
            </a:r>
            <a:endParaRPr lang="ko-KR"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image" Target="../media/image1.jpeg"/><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22"/>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image" Target="../media/image8.png"/><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image" Target="../media/image11.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1.xml"/><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9" Type="http://schemas.openxmlformats.org/officeDocument/2006/relationships/diagramColors" Target="../diagrams/colors2.xml"/><Relationship Id="rId8" Type="http://schemas.openxmlformats.org/officeDocument/2006/relationships/diagramQuickStyle" Target="../diagrams/quickStyle2.xml"/><Relationship Id="rId7" Type="http://schemas.openxmlformats.org/officeDocument/2006/relationships/diagramLayout" Target="../diagrams/layout2.xml"/><Relationship Id="rId6" Type="http://schemas.openxmlformats.org/officeDocument/2006/relationships/diagramData" Target="../diagrams/data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1" Type="http://schemas.openxmlformats.org/officeDocument/2006/relationships/slideLayout" Target="../slideLayouts/slideLayout20.xml"/><Relationship Id="rId10" Type="http://schemas.microsoft.com/office/2007/relationships/diagramDrawing" Target="../diagrams/drawing2.xml"/><Relationship Id="rId1" Type="http://schemas.openxmlformats.org/officeDocument/2006/relationships/diagramData" Target="../diagrams/data1.xml"/></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9.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0" y="2859253"/>
            <a:ext cx="12192000" cy="922020"/>
          </a:xfrm>
          <a:prstGeom prst="rect">
            <a:avLst/>
          </a:prstGeom>
          <a:noFill/>
        </p:spPr>
        <p:txBody>
          <a:bodyPr wrap="square" rtlCol="0" anchor="ctr">
            <a:spAutoFit/>
          </a:bodyPr>
          <a:lstStyle/>
          <a:p>
            <a:pPr algn="ctr"/>
            <a:r>
              <a:rPr lang="en-IN" sz="5400" b="1" dirty="0">
                <a:solidFill>
                  <a:schemeClr val="bg1"/>
                </a:solidFill>
                <a:latin typeface="Segoe UI" panose="020B0502040204020203" charset="0"/>
                <a:cs typeface="Segoe UI" panose="020B0502040204020203" charset="0"/>
              </a:rPr>
              <a:t>DevHack</a:t>
            </a:r>
            <a:endParaRPr lang="en-IN" sz="5400" b="1" dirty="0">
              <a:solidFill>
                <a:schemeClr val="bg1"/>
              </a:solidFill>
              <a:latin typeface="Segoe UI" panose="020B0502040204020203" charset="0"/>
              <a:cs typeface="Segoe UI" panose="020B0502040204020203" charset="0"/>
            </a:endParaRPr>
          </a:p>
        </p:txBody>
      </p:sp>
      <p:sp>
        <p:nvSpPr>
          <p:cNvPr id="14" name="TextBox 13"/>
          <p:cNvSpPr txBox="1"/>
          <p:nvPr/>
        </p:nvSpPr>
        <p:spPr>
          <a:xfrm>
            <a:off x="0" y="3781291"/>
            <a:ext cx="12191852" cy="368300"/>
          </a:xfrm>
          <a:prstGeom prst="rect">
            <a:avLst/>
          </a:prstGeom>
          <a:noFill/>
        </p:spPr>
        <p:txBody>
          <a:bodyPr wrap="square" rtlCol="0" anchor="ctr">
            <a:spAutoFit/>
          </a:bodyPr>
          <a:lstStyle/>
          <a:p>
            <a:pPr algn="ctr"/>
            <a:r>
              <a:rPr lang="en-IN" dirty="0">
                <a:solidFill>
                  <a:schemeClr val="bg1"/>
                </a:solidFill>
                <a:cs typeface="Arial" panose="020B0604020202020204" pitchFamily="34" charset="0"/>
              </a:rPr>
              <a:t>2020</a:t>
            </a:r>
            <a:endParaRPr lang="en-IN" dirty="0">
              <a:solidFill>
                <a:schemeClr val="bg1"/>
              </a:solidFill>
              <a:cs typeface="Arial" panose="020B0604020202020204" pitchFamily="34" charset="0"/>
            </a:endParaRPr>
          </a:p>
        </p:txBody>
      </p:sp>
      <p:grpSp>
        <p:nvGrpSpPr>
          <p:cNvPr id="21" name="Group 20"/>
          <p:cNvGrpSpPr/>
          <p:nvPr/>
        </p:nvGrpSpPr>
        <p:grpSpPr>
          <a:xfrm>
            <a:off x="2229738" y="882815"/>
            <a:ext cx="7803176" cy="5052397"/>
            <a:chOff x="2229738" y="635165"/>
            <a:chExt cx="7803176" cy="5052397"/>
          </a:xfrm>
        </p:grpSpPr>
        <p:sp>
          <p:nvSpPr>
            <p:cNvPr id="16" name="Freeform: Shape 15"/>
            <p:cNvSpPr/>
            <p:nvPr/>
          </p:nvSpPr>
          <p:spPr>
            <a:xfrm rot="10800000">
              <a:off x="3609975" y="3851803"/>
              <a:ext cx="4972050" cy="1445239"/>
            </a:xfrm>
            <a:custGeom>
              <a:avLst/>
              <a:gdLst>
                <a:gd name="connsiteX0" fmla="*/ 0 w 4972050"/>
                <a:gd name="connsiteY0" fmla="*/ 0 h 1445239"/>
                <a:gd name="connsiteX1" fmla="*/ 4972050 w 4972050"/>
                <a:gd name="connsiteY1" fmla="*/ 0 h 1445239"/>
                <a:gd name="connsiteX2" fmla="*/ 4972050 w 4972050"/>
                <a:gd name="connsiteY2" fmla="*/ 1445239 h 1445239"/>
                <a:gd name="connsiteX3" fmla="*/ 4846713 w 4972050"/>
                <a:gd name="connsiteY3" fmla="*/ 1445239 h 1445239"/>
                <a:gd name="connsiteX4" fmla="*/ 4846713 w 4972050"/>
                <a:gd name="connsiteY4" fmla="*/ 125337 h 1445239"/>
                <a:gd name="connsiteX5" fmla="*/ 125337 w 4972050"/>
                <a:gd name="connsiteY5" fmla="*/ 125337 h 1445239"/>
                <a:gd name="connsiteX6" fmla="*/ 125337 w 4972050"/>
                <a:gd name="connsiteY6" fmla="*/ 1445239 h 1445239"/>
                <a:gd name="connsiteX7" fmla="*/ 0 w 4972050"/>
                <a:gd name="connsiteY7" fmla="*/ 1445239 h 144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72050" h="1445239">
                  <a:moveTo>
                    <a:pt x="0" y="0"/>
                  </a:moveTo>
                  <a:lnTo>
                    <a:pt x="4972050" y="0"/>
                  </a:lnTo>
                  <a:lnTo>
                    <a:pt x="4972050" y="1445239"/>
                  </a:lnTo>
                  <a:lnTo>
                    <a:pt x="4846713" y="1445239"/>
                  </a:lnTo>
                  <a:lnTo>
                    <a:pt x="4846713" y="125337"/>
                  </a:lnTo>
                  <a:lnTo>
                    <a:pt x="125337" y="125337"/>
                  </a:lnTo>
                  <a:lnTo>
                    <a:pt x="125337" y="1445239"/>
                  </a:lnTo>
                  <a:lnTo>
                    <a:pt x="0" y="144523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nvGrpSpPr>
            <p:cNvPr id="20" name="Group 19"/>
            <p:cNvGrpSpPr/>
            <p:nvPr/>
          </p:nvGrpSpPr>
          <p:grpSpPr>
            <a:xfrm>
              <a:off x="2229738" y="635165"/>
              <a:ext cx="7803176" cy="5052397"/>
              <a:chOff x="2229738" y="635165"/>
              <a:chExt cx="7803176" cy="5052397"/>
            </a:xfrm>
          </p:grpSpPr>
          <p:sp>
            <p:nvSpPr>
              <p:cNvPr id="15" name="Freeform: Shape 14"/>
              <p:cNvSpPr/>
              <p:nvPr/>
            </p:nvSpPr>
            <p:spPr>
              <a:xfrm>
                <a:off x="3609975" y="1151426"/>
                <a:ext cx="4972050" cy="1445239"/>
              </a:xfrm>
              <a:custGeom>
                <a:avLst/>
                <a:gdLst>
                  <a:gd name="connsiteX0" fmla="*/ 0 w 4972050"/>
                  <a:gd name="connsiteY0" fmla="*/ 0 h 1445239"/>
                  <a:gd name="connsiteX1" fmla="*/ 4972050 w 4972050"/>
                  <a:gd name="connsiteY1" fmla="*/ 0 h 1445239"/>
                  <a:gd name="connsiteX2" fmla="*/ 4972050 w 4972050"/>
                  <a:gd name="connsiteY2" fmla="*/ 1445239 h 1445239"/>
                  <a:gd name="connsiteX3" fmla="*/ 4846713 w 4972050"/>
                  <a:gd name="connsiteY3" fmla="*/ 1445239 h 1445239"/>
                  <a:gd name="connsiteX4" fmla="*/ 4846713 w 4972050"/>
                  <a:gd name="connsiteY4" fmla="*/ 125337 h 1445239"/>
                  <a:gd name="connsiteX5" fmla="*/ 125337 w 4972050"/>
                  <a:gd name="connsiteY5" fmla="*/ 125337 h 1445239"/>
                  <a:gd name="connsiteX6" fmla="*/ 125337 w 4972050"/>
                  <a:gd name="connsiteY6" fmla="*/ 1445239 h 1445239"/>
                  <a:gd name="connsiteX7" fmla="*/ 0 w 4972050"/>
                  <a:gd name="connsiteY7" fmla="*/ 1445239 h 144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72050" h="1445239">
                    <a:moveTo>
                      <a:pt x="0" y="0"/>
                    </a:moveTo>
                    <a:lnTo>
                      <a:pt x="4972050" y="0"/>
                    </a:lnTo>
                    <a:lnTo>
                      <a:pt x="4972050" y="1445239"/>
                    </a:lnTo>
                    <a:lnTo>
                      <a:pt x="4846713" y="1445239"/>
                    </a:lnTo>
                    <a:lnTo>
                      <a:pt x="4846713" y="125337"/>
                    </a:lnTo>
                    <a:lnTo>
                      <a:pt x="125337" y="125337"/>
                    </a:lnTo>
                    <a:lnTo>
                      <a:pt x="125337" y="1445239"/>
                    </a:lnTo>
                    <a:lnTo>
                      <a:pt x="0" y="144523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5" name="Rectangle 4"/>
              <p:cNvSpPr/>
              <p:nvPr/>
            </p:nvSpPr>
            <p:spPr>
              <a:xfrm rot="2735247">
                <a:off x="8529637" y="409065"/>
                <a:ext cx="104775" cy="14452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Rectangle 16"/>
              <p:cNvSpPr/>
              <p:nvPr/>
            </p:nvSpPr>
            <p:spPr>
              <a:xfrm rot="2735247">
                <a:off x="3452813" y="4639863"/>
                <a:ext cx="104775" cy="14452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Rectangle 17"/>
              <p:cNvSpPr/>
              <p:nvPr/>
            </p:nvSpPr>
            <p:spPr>
              <a:xfrm rot="2735247">
                <a:off x="9257907" y="-35067"/>
                <a:ext cx="104775" cy="1445239"/>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Rectangle 18"/>
              <p:cNvSpPr/>
              <p:nvPr/>
            </p:nvSpPr>
            <p:spPr>
              <a:xfrm rot="2735247">
                <a:off x="2899970" y="4912555"/>
                <a:ext cx="104775" cy="1445239"/>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11250" y="80645"/>
            <a:ext cx="9968865" cy="645160"/>
          </a:xfrm>
          <a:prstGeom prst="rect">
            <a:avLst/>
          </a:prstGeom>
          <a:noFill/>
        </p:spPr>
        <p:txBody>
          <a:bodyPr wrap="square" rtlCol="0" anchor="ctr">
            <a:spAutoFit/>
          </a:bodyPr>
          <a:lstStyle/>
          <a:p>
            <a:r>
              <a:rPr lang="en-IN" altLang="en-US" sz="3600" b="1" dirty="0">
                <a:solidFill>
                  <a:schemeClr val="bg1"/>
                </a:solidFill>
                <a:latin typeface="Segoe UI" panose="020B0502040204020203" charset="0"/>
                <a:cs typeface="Segoe UI" panose="020B0502040204020203" charset="0"/>
              </a:rPr>
              <a:t>REQUEST PAGE FOR RECYCLABLE MATERIALS</a:t>
            </a:r>
            <a:endParaRPr lang="en-IN" altLang="en-US" sz="3600" b="1" dirty="0">
              <a:solidFill>
                <a:schemeClr val="bg1"/>
              </a:solidFill>
              <a:latin typeface="Segoe UI" panose="020B0502040204020203" charset="0"/>
              <a:cs typeface="Segoe UI" panose="020B0502040204020203" charset="0"/>
            </a:endParaRPr>
          </a:p>
        </p:txBody>
      </p:sp>
      <p:sp>
        <p:nvSpPr>
          <p:cNvPr id="5" name="TextBox 4"/>
          <p:cNvSpPr txBox="1"/>
          <p:nvPr/>
        </p:nvSpPr>
        <p:spPr>
          <a:xfrm>
            <a:off x="1021715" y="962025"/>
            <a:ext cx="10058400" cy="973455"/>
          </a:xfrm>
          <a:prstGeom prst="rect">
            <a:avLst/>
          </a:prstGeom>
          <a:noFill/>
        </p:spPr>
        <p:txBody>
          <a:bodyPr wrap="square" rtlCol="0" anchor="ctr">
            <a:spAutoFit/>
          </a:bodyPr>
          <a:lstStyle/>
          <a:p>
            <a:r>
              <a:rPr lang="en-US" altLang="ko-KR" sz="2000" dirty="0">
                <a:solidFill>
                  <a:schemeClr val="bg1"/>
                </a:solidFill>
                <a:cs typeface="Arial" panose="020B0604020202020204" pitchFamily="34" charset="0"/>
              </a:rPr>
              <a:t>This Data is rendered from the Data and can be viewed by Municipalities and agencies to track the waste and check details.A similar page is also there for domestic waste pickup. On clicking further details can be viewed.</a:t>
            </a:r>
            <a:endParaRPr lang="en-US" altLang="ko-KR" sz="2000" dirty="0">
              <a:solidFill>
                <a:schemeClr val="bg1"/>
              </a:solidFill>
              <a:cs typeface="Arial" panose="020B0604020202020204" pitchFamily="34" charset="0"/>
            </a:endParaRPr>
          </a:p>
        </p:txBody>
      </p:sp>
      <p:pic>
        <p:nvPicPr>
          <p:cNvPr id="10" name="Picture 9" descr="requests"/>
          <p:cNvPicPr>
            <a:picLocks noChangeAspect="1"/>
          </p:cNvPicPr>
          <p:nvPr/>
        </p:nvPicPr>
        <p:blipFill>
          <a:blip r:embed="rId1"/>
          <a:stretch>
            <a:fillRect/>
          </a:stretch>
        </p:blipFill>
        <p:spPr>
          <a:xfrm>
            <a:off x="1066165" y="2289175"/>
            <a:ext cx="10058400" cy="1856105"/>
          </a:xfrm>
          <a:prstGeom prst="rect">
            <a:avLst/>
          </a:prstGeom>
        </p:spPr>
      </p:pic>
      <p:pic>
        <p:nvPicPr>
          <p:cNvPr id="11" name="Picture 10" descr="detail choose"/>
          <p:cNvPicPr>
            <a:picLocks noChangeAspect="1"/>
          </p:cNvPicPr>
          <p:nvPr/>
        </p:nvPicPr>
        <p:blipFill>
          <a:blip r:embed="rId2"/>
          <a:stretch>
            <a:fillRect/>
          </a:stretch>
        </p:blipFill>
        <p:spPr>
          <a:xfrm>
            <a:off x="1021715" y="4669790"/>
            <a:ext cx="10058400" cy="19259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02125" y="603885"/>
            <a:ext cx="3587750" cy="706755"/>
          </a:xfrm>
          <a:prstGeom prst="rect">
            <a:avLst/>
          </a:prstGeom>
          <a:noFill/>
        </p:spPr>
        <p:txBody>
          <a:bodyPr wrap="square" rtlCol="0" anchor="ctr">
            <a:spAutoFit/>
          </a:bodyPr>
          <a:lstStyle/>
          <a:p>
            <a:r>
              <a:rPr lang="en-US" sz="4000" b="1" dirty="0">
                <a:solidFill>
                  <a:schemeClr val="bg1"/>
                </a:solidFill>
                <a:latin typeface="Segoe UI" panose="020B0502040204020203" charset="0"/>
                <a:cs typeface="Segoe UI" panose="020B0502040204020203" charset="0"/>
              </a:rPr>
              <a:t>DETAILS PAGE</a:t>
            </a:r>
            <a:endParaRPr lang="en-US" sz="4000" b="1" dirty="0">
              <a:solidFill>
                <a:schemeClr val="bg1"/>
              </a:solidFill>
              <a:latin typeface="Segoe UI" panose="020B0502040204020203" charset="0"/>
              <a:cs typeface="Segoe UI" panose="020B0502040204020203" charset="0"/>
            </a:endParaRPr>
          </a:p>
        </p:txBody>
      </p:sp>
      <p:sp>
        <p:nvSpPr>
          <p:cNvPr id="5" name="TextBox 4"/>
          <p:cNvSpPr txBox="1"/>
          <p:nvPr/>
        </p:nvSpPr>
        <p:spPr>
          <a:xfrm>
            <a:off x="680720" y="2091055"/>
            <a:ext cx="3361055" cy="2676525"/>
          </a:xfrm>
          <a:prstGeom prst="rect">
            <a:avLst/>
          </a:prstGeom>
          <a:noFill/>
        </p:spPr>
        <p:txBody>
          <a:bodyPr wrap="square" rtlCol="0" anchor="ctr">
            <a:spAutoFit/>
          </a:bodyPr>
          <a:lstStyle/>
          <a:p>
            <a:r>
              <a:rPr lang="en-US" altLang="ko-KR" sz="2000" dirty="0">
                <a:solidFill>
                  <a:schemeClr val="bg1"/>
                </a:solidFill>
                <a:cs typeface="Arial" panose="020B0604020202020204" pitchFamily="34" charset="0"/>
              </a:rPr>
              <a:t>The Details for the pickup request and be viewed along with location data,amount,etc. with accurate timestamp of the pickup request placing.</a:t>
            </a:r>
            <a:endParaRPr lang="en-US" altLang="ko-KR" sz="2000" dirty="0">
              <a:solidFill>
                <a:schemeClr val="bg1"/>
              </a:solidFill>
              <a:cs typeface="Arial" panose="020B0604020202020204" pitchFamily="34" charset="0"/>
            </a:endParaRPr>
          </a:p>
        </p:txBody>
      </p:sp>
      <p:pic>
        <p:nvPicPr>
          <p:cNvPr id="10" name="Picture 9" descr="details page"/>
          <p:cNvPicPr>
            <a:picLocks noChangeAspect="1"/>
          </p:cNvPicPr>
          <p:nvPr/>
        </p:nvPicPr>
        <p:blipFill>
          <a:blip r:embed="rId1"/>
          <a:stretch>
            <a:fillRect/>
          </a:stretch>
        </p:blipFill>
        <p:spPr>
          <a:xfrm>
            <a:off x="4209415" y="1651000"/>
            <a:ext cx="7620635" cy="448373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03830" y="301308"/>
            <a:ext cx="8491220" cy="706755"/>
          </a:xfrm>
          <a:prstGeom prst="rect">
            <a:avLst/>
          </a:prstGeom>
          <a:noFill/>
        </p:spPr>
        <p:txBody>
          <a:bodyPr wrap="square" rtlCol="0" anchor="ctr">
            <a:spAutoFit/>
          </a:bodyPr>
          <a:lstStyle/>
          <a:p>
            <a:r>
              <a:rPr lang="en-US" sz="4000" b="1" dirty="0">
                <a:solidFill>
                  <a:schemeClr val="bg1"/>
                </a:solidFill>
                <a:latin typeface="Segoe UI" panose="020B0502040204020203" charset="0"/>
                <a:cs typeface="Segoe UI" panose="020B0502040204020203" charset="0"/>
              </a:rPr>
              <a:t>WHAT TO DO WITH THIS DATA</a:t>
            </a:r>
            <a:endParaRPr lang="en-US" sz="4000" b="1" dirty="0">
              <a:solidFill>
                <a:schemeClr val="bg1"/>
              </a:solidFill>
              <a:latin typeface="Segoe UI" panose="020B0502040204020203" charset="0"/>
              <a:cs typeface="Segoe UI" panose="020B0502040204020203" charset="0"/>
            </a:endParaRPr>
          </a:p>
        </p:txBody>
      </p:sp>
      <p:sp>
        <p:nvSpPr>
          <p:cNvPr id="5" name="TextBox 4"/>
          <p:cNvSpPr txBox="1"/>
          <p:nvPr/>
        </p:nvSpPr>
        <p:spPr>
          <a:xfrm>
            <a:off x="6665595" y="1195070"/>
            <a:ext cx="5278755" cy="5262245"/>
          </a:xfrm>
          <a:prstGeom prst="rect">
            <a:avLst/>
          </a:prstGeom>
          <a:noFill/>
        </p:spPr>
        <p:txBody>
          <a:bodyPr wrap="square" rtlCol="0" anchor="ctr">
            <a:spAutoFit/>
          </a:bodyPr>
          <a:lstStyle/>
          <a:p>
            <a:r>
              <a:rPr lang="en-US" altLang="ko-KR" sz="1865" dirty="0">
                <a:solidFill>
                  <a:schemeClr val="bg1"/>
                </a:solidFill>
                <a:cs typeface="Arial" panose="020B0604020202020204" pitchFamily="34" charset="0"/>
              </a:rPr>
              <a:t>1. The Municipalities have limited workers to deploy. The Data can be used to generate optimized routes for collection of waste and distributing work among workers by weighting the  paths using Google Directions and Distance Matrix API .</a:t>
            </a:r>
            <a:endParaRPr lang="en-US" altLang="ko-KR" sz="1865" dirty="0">
              <a:solidFill>
                <a:schemeClr val="bg1"/>
              </a:solidFill>
              <a:cs typeface="Arial" panose="020B0604020202020204" pitchFamily="34" charset="0"/>
            </a:endParaRPr>
          </a:p>
          <a:p>
            <a:endParaRPr lang="en-US" altLang="ko-KR" sz="1865" dirty="0">
              <a:solidFill>
                <a:schemeClr val="bg1"/>
              </a:solidFill>
              <a:cs typeface="Arial" panose="020B0604020202020204" pitchFamily="34" charset="0"/>
            </a:endParaRPr>
          </a:p>
          <a:p>
            <a:r>
              <a:rPr lang="en-US" altLang="ko-KR" sz="1865" dirty="0">
                <a:solidFill>
                  <a:schemeClr val="bg1"/>
                </a:solidFill>
                <a:cs typeface="Arial" panose="020B0604020202020204" pitchFamily="34" charset="0"/>
              </a:rPr>
              <a:t>2. Non Governmental Agencies looking for recycling stuff can be allowed to check the waste requests by providing them a separate login.</a:t>
            </a:r>
            <a:endParaRPr lang="en-US" altLang="ko-KR" sz="1865" dirty="0">
              <a:solidFill>
                <a:schemeClr val="bg1"/>
              </a:solidFill>
              <a:cs typeface="Arial" panose="020B0604020202020204" pitchFamily="34" charset="0"/>
            </a:endParaRPr>
          </a:p>
          <a:p>
            <a:endParaRPr lang="en-US" altLang="ko-KR" sz="1865" dirty="0">
              <a:solidFill>
                <a:schemeClr val="bg1"/>
              </a:solidFill>
              <a:cs typeface="Arial" panose="020B0604020202020204" pitchFamily="34" charset="0"/>
            </a:endParaRPr>
          </a:p>
          <a:p>
            <a:r>
              <a:rPr lang="en-US" altLang="ko-KR" sz="1865" dirty="0">
                <a:solidFill>
                  <a:schemeClr val="bg1"/>
                </a:solidFill>
                <a:cs typeface="Arial" panose="020B0604020202020204" pitchFamily="34" charset="0"/>
              </a:rPr>
              <a:t>3.Using PHP mailer or similar functions a auto generated mail or SMS could be sent to user that a request for pickup of the recyclable waste is accepted.</a:t>
            </a:r>
            <a:endParaRPr lang="en-US" altLang="ko-KR" sz="1865" dirty="0">
              <a:solidFill>
                <a:schemeClr val="bg1"/>
              </a:solidFill>
              <a:cs typeface="Arial" panose="020B0604020202020204" pitchFamily="34" charset="0"/>
            </a:endParaRPr>
          </a:p>
          <a:p>
            <a:endParaRPr lang="en-US" altLang="ko-KR" sz="1865" dirty="0">
              <a:solidFill>
                <a:schemeClr val="bg1"/>
              </a:solidFill>
              <a:cs typeface="Arial" panose="020B0604020202020204" pitchFamily="34" charset="0"/>
            </a:endParaRPr>
          </a:p>
          <a:p>
            <a:r>
              <a:rPr lang="en-US" altLang="ko-KR" sz="1865" dirty="0">
                <a:solidFill>
                  <a:schemeClr val="bg1"/>
                </a:solidFill>
                <a:cs typeface="Arial" panose="020B0604020202020204" pitchFamily="34" charset="0"/>
              </a:rPr>
              <a:t>4.The Domestic Waste Pickup can be autogenerated with a function , not bothering the user much and helping municiplaties keep track of the waste.</a:t>
            </a:r>
            <a:endParaRPr lang="en-US" altLang="ko-KR" sz="1865" dirty="0">
              <a:solidFill>
                <a:schemeClr val="bg1"/>
              </a:solidFill>
              <a:cs typeface="Arial" panose="020B0604020202020204" pitchFamily="34" charset="0"/>
            </a:endParaRPr>
          </a:p>
        </p:txBody>
      </p:sp>
      <p:pic>
        <p:nvPicPr>
          <p:cNvPr id="10" name="Picture 9" descr="route_google_map"/>
          <p:cNvPicPr>
            <a:picLocks noChangeAspect="1"/>
          </p:cNvPicPr>
          <p:nvPr/>
        </p:nvPicPr>
        <p:blipFill>
          <a:blip r:embed="rId1"/>
          <a:stretch>
            <a:fillRect/>
          </a:stretch>
        </p:blipFill>
        <p:spPr>
          <a:xfrm>
            <a:off x="721995" y="1306195"/>
            <a:ext cx="5743575" cy="468312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69640" y="466725"/>
            <a:ext cx="5252720" cy="706755"/>
          </a:xfrm>
          <a:prstGeom prst="rect">
            <a:avLst/>
          </a:prstGeom>
          <a:noFill/>
        </p:spPr>
        <p:txBody>
          <a:bodyPr wrap="square" rtlCol="0" anchor="ctr">
            <a:spAutoFit/>
          </a:bodyPr>
          <a:lstStyle/>
          <a:p>
            <a:r>
              <a:rPr lang="en-US" sz="3600" b="1" dirty="0">
                <a:solidFill>
                  <a:schemeClr val="bg1"/>
                </a:solidFill>
                <a:latin typeface="Segoe UI" panose="020B0502040204020203" charset="0"/>
                <a:cs typeface="Segoe UI" panose="020B0502040204020203" charset="0"/>
              </a:rPr>
              <a:t>FRAMEWORKS USED</a:t>
            </a:r>
            <a:endParaRPr lang="en-US" sz="4000" b="1" dirty="0">
              <a:solidFill>
                <a:schemeClr val="bg1"/>
              </a:solidFill>
              <a:latin typeface="Segoe UI" panose="020B0502040204020203" charset="0"/>
              <a:cs typeface="Segoe UI" panose="020B0502040204020203" charset="0"/>
            </a:endParaRPr>
          </a:p>
        </p:txBody>
      </p:sp>
      <p:sp>
        <p:nvSpPr>
          <p:cNvPr id="5" name="TextBox 4"/>
          <p:cNvSpPr txBox="1"/>
          <p:nvPr/>
        </p:nvSpPr>
        <p:spPr>
          <a:xfrm>
            <a:off x="6665595" y="1779905"/>
            <a:ext cx="5278755" cy="4092575"/>
          </a:xfrm>
          <a:prstGeom prst="rect">
            <a:avLst/>
          </a:prstGeom>
          <a:noFill/>
        </p:spPr>
        <p:txBody>
          <a:bodyPr wrap="square" rtlCol="0" anchor="ctr">
            <a:spAutoFit/>
          </a:bodyPr>
          <a:lstStyle/>
          <a:p>
            <a:r>
              <a:rPr lang="en-US" altLang="ko-KR" sz="2000" dirty="0">
                <a:solidFill>
                  <a:schemeClr val="bg1"/>
                </a:solidFill>
                <a:latin typeface="Segoe UI" panose="020B0502040204020203" charset="0"/>
                <a:cs typeface="Segoe UI" panose="020B0502040204020203" charset="0"/>
              </a:rPr>
              <a:t>1. </a:t>
            </a:r>
            <a:r>
              <a:rPr lang="en-US" altLang="ko-KR" sz="2000" b="1" dirty="0">
                <a:solidFill>
                  <a:schemeClr val="bg1"/>
                </a:solidFill>
                <a:latin typeface="Segoe UI" panose="020B0502040204020203" charset="0"/>
                <a:cs typeface="Segoe UI" panose="020B0502040204020203" charset="0"/>
              </a:rPr>
              <a:t>HTML , CSS &amp; JavaScript</a:t>
            </a:r>
            <a:r>
              <a:rPr lang="en-US" altLang="ko-KR" sz="2000" dirty="0">
                <a:solidFill>
                  <a:schemeClr val="bg1"/>
                </a:solidFill>
                <a:latin typeface="Segoe UI" panose="020B0502040204020203" charset="0"/>
                <a:cs typeface="Segoe UI" panose="020B0502040204020203" charset="0"/>
              </a:rPr>
              <a:t> </a:t>
            </a:r>
            <a:r>
              <a:rPr lang="en-US" altLang="ko-KR" sz="2000" dirty="0">
                <a:solidFill>
                  <a:schemeClr val="bg1"/>
                </a:solidFill>
                <a:cs typeface="Arial" panose="020B0604020202020204" pitchFamily="34" charset="0"/>
              </a:rPr>
              <a:t>for the design of Frontend UI.</a:t>
            </a:r>
            <a:endParaRPr lang="en-US" altLang="ko-KR" sz="2000" dirty="0">
              <a:solidFill>
                <a:schemeClr val="bg1"/>
              </a:solidFill>
              <a:cs typeface="Arial" panose="020B0604020202020204" pitchFamily="34" charset="0"/>
            </a:endParaRPr>
          </a:p>
          <a:p>
            <a:r>
              <a:rPr lang="en-US" altLang="ko-KR" sz="2000" dirty="0">
                <a:solidFill>
                  <a:schemeClr val="bg1"/>
                </a:solidFill>
                <a:latin typeface="Segoe UI" panose="020B0502040204020203" charset="0"/>
                <a:cs typeface="Segoe UI" panose="020B0502040204020203" charset="0"/>
              </a:rPr>
              <a:t>2. </a:t>
            </a:r>
            <a:r>
              <a:rPr lang="en-US" altLang="ko-KR" sz="2000" b="1" dirty="0">
                <a:solidFill>
                  <a:schemeClr val="bg1"/>
                </a:solidFill>
                <a:latin typeface="Segoe UI" panose="020B0502040204020203" charset="0"/>
                <a:cs typeface="Segoe UI" panose="020B0502040204020203" charset="0"/>
              </a:rPr>
              <a:t>JavaScript</a:t>
            </a:r>
            <a:r>
              <a:rPr lang="en-US" altLang="ko-KR" sz="2000" dirty="0">
                <a:solidFill>
                  <a:schemeClr val="bg1"/>
                </a:solidFill>
                <a:latin typeface="Segoe UI" panose="020B0502040204020203" charset="0"/>
                <a:cs typeface="Segoe UI" panose="020B0502040204020203" charset="0"/>
              </a:rPr>
              <a:t> </a:t>
            </a:r>
            <a:r>
              <a:rPr lang="en-US" altLang="ko-KR" sz="2000" dirty="0">
                <a:solidFill>
                  <a:schemeClr val="bg1"/>
                </a:solidFill>
                <a:cs typeface="Arial" panose="020B0604020202020204" pitchFamily="34" charset="0"/>
              </a:rPr>
              <a:t>for automating functions and use of Different APIs like Google Maps ,etc and parts of the backend.</a:t>
            </a:r>
            <a:endParaRPr lang="en-US" altLang="ko-KR" sz="2000" dirty="0">
              <a:solidFill>
                <a:schemeClr val="bg1"/>
              </a:solidFill>
              <a:cs typeface="Arial" panose="020B0604020202020204" pitchFamily="34" charset="0"/>
            </a:endParaRPr>
          </a:p>
          <a:p>
            <a:r>
              <a:rPr lang="en-US" altLang="ko-KR" sz="2000" dirty="0">
                <a:solidFill>
                  <a:schemeClr val="bg1"/>
                </a:solidFill>
                <a:latin typeface="Segoe UI" panose="020B0502040204020203" charset="0"/>
                <a:cs typeface="Segoe UI" panose="020B0502040204020203" charset="0"/>
              </a:rPr>
              <a:t>3. </a:t>
            </a:r>
            <a:r>
              <a:rPr lang="en-US" altLang="ko-KR" sz="2000" b="1" dirty="0">
                <a:solidFill>
                  <a:schemeClr val="bg1"/>
                </a:solidFill>
                <a:latin typeface="Segoe UI" panose="020B0502040204020203" charset="0"/>
                <a:cs typeface="Segoe UI" panose="020B0502040204020203" charset="0"/>
              </a:rPr>
              <a:t>PHP</a:t>
            </a:r>
            <a:r>
              <a:rPr lang="en-US" altLang="ko-KR" sz="2000" dirty="0">
                <a:solidFill>
                  <a:schemeClr val="bg1"/>
                </a:solidFill>
                <a:latin typeface="Segoe UI" panose="020B0502040204020203" charset="0"/>
                <a:cs typeface="Segoe UI" panose="020B0502040204020203" charset="0"/>
              </a:rPr>
              <a:t> </a:t>
            </a:r>
            <a:r>
              <a:rPr lang="en-US" altLang="ko-KR" sz="2000" dirty="0">
                <a:solidFill>
                  <a:schemeClr val="bg1"/>
                </a:solidFill>
                <a:cs typeface="Arial" panose="020B0604020202020204" pitchFamily="34" charset="0"/>
              </a:rPr>
              <a:t>served as the server side language communicating with the database.</a:t>
            </a:r>
            <a:endParaRPr lang="en-US" altLang="ko-KR" sz="2000" dirty="0">
              <a:solidFill>
                <a:schemeClr val="bg1"/>
              </a:solidFill>
              <a:cs typeface="Arial" panose="020B0604020202020204" pitchFamily="34" charset="0"/>
            </a:endParaRPr>
          </a:p>
          <a:p>
            <a:r>
              <a:rPr lang="en-US" altLang="ko-KR" sz="2000" dirty="0">
                <a:solidFill>
                  <a:schemeClr val="bg1"/>
                </a:solidFill>
                <a:latin typeface="Segoe UI" panose="020B0502040204020203" charset="0"/>
                <a:cs typeface="Segoe UI" panose="020B0502040204020203" charset="0"/>
              </a:rPr>
              <a:t>4. </a:t>
            </a:r>
            <a:r>
              <a:rPr lang="en-US" altLang="ko-KR" sz="2000" b="1" dirty="0">
                <a:solidFill>
                  <a:schemeClr val="bg1"/>
                </a:solidFill>
                <a:latin typeface="Segoe UI" panose="020B0502040204020203" charset="0"/>
                <a:cs typeface="Segoe UI" panose="020B0502040204020203" charset="0"/>
              </a:rPr>
              <a:t>MySQL</a:t>
            </a:r>
            <a:r>
              <a:rPr lang="en-US" altLang="ko-KR" sz="2000" dirty="0">
                <a:solidFill>
                  <a:schemeClr val="bg1"/>
                </a:solidFill>
                <a:latin typeface="Segoe UI" panose="020B0502040204020203" charset="0"/>
                <a:cs typeface="Segoe UI" panose="020B0502040204020203" charset="0"/>
              </a:rPr>
              <a:t> </a:t>
            </a:r>
            <a:r>
              <a:rPr lang="en-US" altLang="ko-KR" sz="2000" dirty="0">
                <a:solidFill>
                  <a:schemeClr val="bg1"/>
                </a:solidFill>
                <a:cs typeface="Arial" panose="020B0604020202020204" pitchFamily="34" charset="0"/>
              </a:rPr>
              <a:t>as our server database.</a:t>
            </a:r>
            <a:endParaRPr lang="en-US" altLang="ko-KR" sz="2000" dirty="0">
              <a:solidFill>
                <a:schemeClr val="bg1"/>
              </a:solidFill>
              <a:cs typeface="Arial" panose="020B0604020202020204" pitchFamily="34" charset="0"/>
            </a:endParaRPr>
          </a:p>
          <a:p>
            <a:r>
              <a:rPr lang="en-US" altLang="ko-KR" sz="2000" dirty="0">
                <a:solidFill>
                  <a:schemeClr val="bg1"/>
                </a:solidFill>
                <a:latin typeface="Segoe UI" panose="020B0502040204020203" charset="0"/>
                <a:cs typeface="Segoe UI" panose="020B0502040204020203" charset="0"/>
              </a:rPr>
              <a:t>5. </a:t>
            </a:r>
            <a:r>
              <a:rPr lang="en-US" altLang="ko-KR" sz="2000" b="1" dirty="0">
                <a:solidFill>
                  <a:schemeClr val="bg1"/>
                </a:solidFill>
                <a:latin typeface="Segoe UI" panose="020B0502040204020203" charset="0"/>
                <a:cs typeface="Segoe UI" panose="020B0502040204020203" charset="0"/>
              </a:rPr>
              <a:t>AJAX</a:t>
            </a:r>
            <a:r>
              <a:rPr lang="en-US" altLang="ko-KR" sz="2000" dirty="0">
                <a:solidFill>
                  <a:schemeClr val="bg1"/>
                </a:solidFill>
                <a:latin typeface="Segoe UI" panose="020B0502040204020203" charset="0"/>
                <a:cs typeface="Segoe UI" panose="020B0502040204020203" charset="0"/>
              </a:rPr>
              <a:t> </a:t>
            </a:r>
            <a:r>
              <a:rPr lang="en-US" altLang="ko-KR" sz="2000" dirty="0">
                <a:solidFill>
                  <a:schemeClr val="bg1"/>
                </a:solidFill>
                <a:cs typeface="Arial" panose="020B0604020202020204" pitchFamily="34" charset="0"/>
              </a:rPr>
              <a:t>for processing requests from the JavaScript APIs to the PHP files.</a:t>
            </a:r>
            <a:endParaRPr lang="en-US" altLang="ko-KR" sz="2000" dirty="0">
              <a:solidFill>
                <a:schemeClr val="bg1"/>
              </a:solidFill>
              <a:cs typeface="Arial" panose="020B0604020202020204" pitchFamily="34" charset="0"/>
            </a:endParaRPr>
          </a:p>
          <a:p>
            <a:r>
              <a:rPr lang="en-US" altLang="ko-KR" sz="2000" dirty="0">
                <a:solidFill>
                  <a:schemeClr val="bg1"/>
                </a:solidFill>
                <a:latin typeface="Segoe UI" panose="020B0502040204020203" charset="0"/>
                <a:cs typeface="Segoe UI" panose="020B0502040204020203" charset="0"/>
              </a:rPr>
              <a:t>6. </a:t>
            </a:r>
            <a:r>
              <a:rPr lang="en-US" altLang="ko-KR" sz="2000" dirty="0">
                <a:solidFill>
                  <a:schemeClr val="bg1"/>
                </a:solidFill>
                <a:cs typeface="Arial" panose="020B0604020202020204" pitchFamily="34" charset="0"/>
              </a:rPr>
              <a:t>XAMPP with </a:t>
            </a:r>
            <a:r>
              <a:rPr lang="en-US" altLang="ko-KR" sz="2000" b="1" dirty="0">
                <a:solidFill>
                  <a:schemeClr val="bg1"/>
                </a:solidFill>
                <a:latin typeface="Segoe UI" panose="020B0502040204020203" charset="0"/>
                <a:cs typeface="Segoe UI" panose="020B0502040204020203" charset="0"/>
              </a:rPr>
              <a:t>APACHE</a:t>
            </a:r>
            <a:r>
              <a:rPr lang="en-US" altLang="ko-KR" sz="2000" dirty="0">
                <a:solidFill>
                  <a:schemeClr val="bg1"/>
                </a:solidFill>
                <a:latin typeface="Segoe UI" panose="020B0502040204020203" charset="0"/>
                <a:cs typeface="Segoe UI" panose="020B0502040204020203" charset="0"/>
              </a:rPr>
              <a:t> </a:t>
            </a:r>
            <a:r>
              <a:rPr lang="en-US" altLang="ko-KR" sz="2000" dirty="0">
                <a:solidFill>
                  <a:schemeClr val="bg1"/>
                </a:solidFill>
                <a:cs typeface="Arial" panose="020B0604020202020204" pitchFamily="34" charset="0"/>
              </a:rPr>
              <a:t>Server and </a:t>
            </a:r>
            <a:r>
              <a:rPr lang="en-US" altLang="ko-KR" sz="2000" b="1" dirty="0">
                <a:solidFill>
                  <a:schemeClr val="bg1"/>
                </a:solidFill>
                <a:latin typeface="Segoe UI" panose="020B0502040204020203" charset="0"/>
                <a:cs typeface="Segoe UI" panose="020B0502040204020203" charset="0"/>
              </a:rPr>
              <a:t>MySQL</a:t>
            </a:r>
            <a:r>
              <a:rPr lang="en-US" altLang="ko-KR" sz="2000" dirty="0">
                <a:solidFill>
                  <a:schemeClr val="bg1"/>
                </a:solidFill>
                <a:cs typeface="Arial" panose="020B0604020202020204" pitchFamily="34" charset="0"/>
              </a:rPr>
              <a:t> in MariaDB for the developement and debug purpose on localhost.</a:t>
            </a:r>
            <a:endParaRPr lang="en-US" altLang="ko-KR" sz="2000" dirty="0">
              <a:solidFill>
                <a:schemeClr val="bg1"/>
              </a:solidFill>
              <a:cs typeface="Arial" panose="020B0604020202020204" pitchFamily="34" charset="0"/>
            </a:endParaRPr>
          </a:p>
        </p:txBody>
      </p:sp>
      <p:pic>
        <p:nvPicPr>
          <p:cNvPr id="2" name="Picture 1" descr="Framework"/>
          <p:cNvPicPr>
            <a:picLocks noChangeAspect="1"/>
          </p:cNvPicPr>
          <p:nvPr/>
        </p:nvPicPr>
        <p:blipFill>
          <a:blip r:embed="rId1"/>
          <a:stretch>
            <a:fillRect/>
          </a:stretch>
        </p:blipFill>
        <p:spPr>
          <a:xfrm>
            <a:off x="686435" y="1551305"/>
            <a:ext cx="5461635" cy="454977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71720" y="606780"/>
            <a:ext cx="6383588" cy="645160"/>
          </a:xfrm>
          <a:prstGeom prst="rect">
            <a:avLst/>
          </a:prstGeom>
          <a:noFill/>
        </p:spPr>
        <p:txBody>
          <a:bodyPr wrap="square" rtlCol="0" anchor="ctr">
            <a:spAutoFit/>
          </a:bodyPr>
          <a:lstStyle/>
          <a:p>
            <a:r>
              <a:rPr lang="en-US" sz="3600" b="1" dirty="0">
                <a:solidFill>
                  <a:schemeClr val="bg1"/>
                </a:solidFill>
                <a:latin typeface="Segoe UI" panose="020B0502040204020203" charset="0"/>
                <a:cs typeface="Segoe UI" panose="020B0502040204020203" charset="0"/>
              </a:rPr>
              <a:t>FUTURE IMPLEMENTATIONS</a:t>
            </a:r>
            <a:endParaRPr lang="en-US" sz="3600" b="1" dirty="0">
              <a:solidFill>
                <a:schemeClr val="bg1"/>
              </a:solidFill>
              <a:latin typeface="Segoe UI" panose="020B0502040204020203" charset="0"/>
              <a:cs typeface="Segoe UI" panose="020B0502040204020203" charset="0"/>
            </a:endParaRPr>
          </a:p>
        </p:txBody>
      </p:sp>
      <p:sp>
        <p:nvSpPr>
          <p:cNvPr id="5" name="TextBox 4"/>
          <p:cNvSpPr txBox="1"/>
          <p:nvPr/>
        </p:nvSpPr>
        <p:spPr>
          <a:xfrm>
            <a:off x="5109955" y="1797675"/>
            <a:ext cx="6383511" cy="4399915"/>
          </a:xfrm>
          <a:prstGeom prst="rect">
            <a:avLst/>
          </a:prstGeom>
          <a:noFill/>
        </p:spPr>
        <p:txBody>
          <a:bodyPr wrap="square" rtlCol="0" anchor="ctr">
            <a:spAutoFit/>
          </a:bodyPr>
          <a:lstStyle/>
          <a:p>
            <a:pPr algn="l">
              <a:buClrTx/>
              <a:buSzTx/>
              <a:buFontTx/>
            </a:pPr>
            <a:r>
              <a:rPr lang="en-US" altLang="ko-KR" sz="2000" dirty="0">
                <a:solidFill>
                  <a:schemeClr val="bg1"/>
                </a:solidFill>
                <a:cs typeface="Arial" panose="020B0604020202020204" pitchFamily="34" charset="0"/>
              </a:rPr>
              <a:t>A view of garbage like this in the open is a common site due to lack of management and cleanliness ethics.</a:t>
            </a:r>
            <a:endParaRPr lang="en-US" altLang="ko-KR" sz="2000" dirty="0">
              <a:solidFill>
                <a:schemeClr val="bg1"/>
              </a:solidFill>
              <a:cs typeface="Arial" panose="020B0604020202020204" pitchFamily="34" charset="0"/>
            </a:endParaRPr>
          </a:p>
          <a:p>
            <a:pPr algn="l">
              <a:buClrTx/>
              <a:buSzTx/>
              <a:buFontTx/>
            </a:pPr>
            <a:endParaRPr lang="en-US" altLang="ko-KR" sz="2000" dirty="0">
              <a:solidFill>
                <a:schemeClr val="bg1"/>
              </a:solidFill>
              <a:cs typeface="Arial" panose="020B0604020202020204" pitchFamily="34" charset="0"/>
            </a:endParaRPr>
          </a:p>
          <a:p>
            <a:pPr algn="l">
              <a:buClrTx/>
              <a:buSzTx/>
              <a:buFontTx/>
            </a:pPr>
            <a:r>
              <a:rPr lang="en-US" altLang="ko-KR" sz="2000" dirty="0">
                <a:solidFill>
                  <a:schemeClr val="bg1"/>
                </a:solidFill>
                <a:cs typeface="Arial" panose="020B0604020202020204" pitchFamily="34" charset="0"/>
              </a:rPr>
              <a:t>Although our project tries to tackle this in its own way , a help could be borrowed from the compology's API which available for use of other firms to use image processing to identify gathering of garbage at public locations like railway stations and bus stops and can be modified to our needs to auto-generate a warning for cleaning up waste at our webportal for the responsible municipality where the garbage is gathering.</a:t>
            </a:r>
            <a:endParaRPr lang="en-US" altLang="ko-KR" sz="2000" dirty="0">
              <a:solidFill>
                <a:schemeClr val="bg1"/>
              </a:solidFill>
              <a:cs typeface="Arial" panose="020B0604020202020204" pitchFamily="34" charset="0"/>
            </a:endParaRPr>
          </a:p>
          <a:p>
            <a:pPr algn="l">
              <a:buClrTx/>
              <a:buSzTx/>
              <a:buFontTx/>
            </a:pPr>
            <a:endParaRPr lang="en-US" altLang="ko-KR" sz="2000" dirty="0">
              <a:solidFill>
                <a:schemeClr val="bg1"/>
              </a:solidFill>
              <a:cs typeface="Arial" panose="020B0604020202020204" pitchFamily="34" charset="0"/>
            </a:endParaRPr>
          </a:p>
          <a:p>
            <a:pPr algn="l">
              <a:buClrTx/>
              <a:buSzTx/>
              <a:buFontTx/>
            </a:pPr>
            <a:r>
              <a:rPr lang="en-US" altLang="ko-KR" sz="2000" dirty="0">
                <a:solidFill>
                  <a:schemeClr val="bg1"/>
                </a:solidFill>
                <a:cs typeface="Arial" panose="020B0604020202020204" pitchFamily="34" charset="0"/>
              </a:rPr>
              <a:t>This would lead to a better environment and prompt actions.</a:t>
            </a:r>
            <a:endParaRPr lang="en-US" altLang="ko-KR" sz="2000" dirty="0">
              <a:solidFill>
                <a:schemeClr val="bg1"/>
              </a:solidFill>
              <a:cs typeface="Arial" panose="020B0604020202020204" pitchFamily="34" charset="0"/>
            </a:endParaRPr>
          </a:p>
        </p:txBody>
      </p:sp>
      <p:grpSp>
        <p:nvGrpSpPr>
          <p:cNvPr id="9" name="Group 8"/>
          <p:cNvGrpSpPr/>
          <p:nvPr/>
        </p:nvGrpSpPr>
        <p:grpSpPr>
          <a:xfrm>
            <a:off x="1489253" y="315528"/>
            <a:ext cx="1539374" cy="1482224"/>
            <a:chOff x="3507038" y="2754563"/>
            <a:chExt cx="1539374" cy="1482224"/>
          </a:xfrm>
        </p:grpSpPr>
        <p:grpSp>
          <p:nvGrpSpPr>
            <p:cNvPr id="7" name="Group 6"/>
            <p:cNvGrpSpPr/>
            <p:nvPr/>
          </p:nvGrpSpPr>
          <p:grpSpPr>
            <a:xfrm>
              <a:off x="3507038" y="2754563"/>
              <a:ext cx="1539374" cy="1482224"/>
              <a:chOff x="3554663" y="2792663"/>
              <a:chExt cx="1539374" cy="1482224"/>
            </a:xfrm>
          </p:grpSpPr>
          <p:sp>
            <p:nvSpPr>
              <p:cNvPr id="2" name="Rectangle 1"/>
              <p:cNvSpPr/>
              <p:nvPr/>
            </p:nvSpPr>
            <p:spPr>
              <a:xfrm>
                <a:off x="3762375" y="2990850"/>
                <a:ext cx="1143000" cy="10858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Half Frame 2"/>
              <p:cNvSpPr/>
              <p:nvPr/>
            </p:nvSpPr>
            <p:spPr>
              <a:xfrm>
                <a:off x="3554663" y="2792663"/>
                <a:ext cx="636337" cy="636337"/>
              </a:xfrm>
              <a:prstGeom prst="halfFrame">
                <a:avLst>
                  <a:gd name="adj1" fmla="val 19850"/>
                  <a:gd name="adj2" fmla="val 1985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solidFill>
                    <a:schemeClr val="tx1"/>
                  </a:solidFill>
                </a:endParaRPr>
              </a:p>
            </p:txBody>
          </p:sp>
          <p:sp>
            <p:nvSpPr>
              <p:cNvPr id="6" name="Half Frame 5"/>
              <p:cNvSpPr/>
              <p:nvPr/>
            </p:nvSpPr>
            <p:spPr>
              <a:xfrm rot="10800000">
                <a:off x="4457700" y="3638550"/>
                <a:ext cx="636337" cy="636337"/>
              </a:xfrm>
              <a:prstGeom prst="halfFrame">
                <a:avLst>
                  <a:gd name="adj1" fmla="val 19850"/>
                  <a:gd name="adj2" fmla="val 1985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solidFill>
                    <a:schemeClr val="tx1"/>
                  </a:solidFill>
                </a:endParaRPr>
              </a:p>
            </p:txBody>
          </p:sp>
        </p:grpSp>
        <p:sp>
          <p:nvSpPr>
            <p:cNvPr id="8" name="Rounded Rectangle 51"/>
            <p:cNvSpPr/>
            <p:nvPr/>
          </p:nvSpPr>
          <p:spPr>
            <a:xfrm rot="16200000" flipH="1">
              <a:off x="3912677" y="3138178"/>
              <a:ext cx="747146" cy="703633"/>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grpSp>
      <p:pic>
        <p:nvPicPr>
          <p:cNvPr id="10" name="Picture 9" descr="compology_logo_compblue-1"/>
          <p:cNvPicPr>
            <a:picLocks noChangeAspect="1"/>
          </p:cNvPicPr>
          <p:nvPr/>
        </p:nvPicPr>
        <p:blipFill>
          <a:blip r:embed="rId1"/>
          <a:stretch>
            <a:fillRect/>
          </a:stretch>
        </p:blipFill>
        <p:spPr>
          <a:xfrm>
            <a:off x="909955" y="1929130"/>
            <a:ext cx="3192145" cy="618490"/>
          </a:xfrm>
          <a:prstGeom prst="rect">
            <a:avLst/>
          </a:prstGeom>
        </p:spPr>
      </p:pic>
      <p:pic>
        <p:nvPicPr>
          <p:cNvPr id="11" name="Picture 10" descr="gates_compology_laptop"/>
          <p:cNvPicPr>
            <a:picLocks noChangeAspect="1"/>
          </p:cNvPicPr>
          <p:nvPr/>
        </p:nvPicPr>
        <p:blipFill>
          <a:blip r:embed="rId2"/>
          <a:stretch>
            <a:fillRect/>
          </a:stretch>
        </p:blipFill>
        <p:spPr>
          <a:xfrm>
            <a:off x="782320" y="2530475"/>
            <a:ext cx="3446780" cy="1771650"/>
          </a:xfrm>
          <a:prstGeom prst="rect">
            <a:avLst/>
          </a:prstGeom>
        </p:spPr>
      </p:pic>
      <p:pic>
        <p:nvPicPr>
          <p:cNvPr id="12" name="Picture 11" descr="801533-garbage-29"/>
          <p:cNvPicPr>
            <a:picLocks noChangeAspect="1"/>
          </p:cNvPicPr>
          <p:nvPr/>
        </p:nvPicPr>
        <p:blipFill>
          <a:blip r:embed="rId3"/>
          <a:stretch>
            <a:fillRect/>
          </a:stretch>
        </p:blipFill>
        <p:spPr>
          <a:xfrm>
            <a:off x="551180" y="4358640"/>
            <a:ext cx="4122420" cy="231902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3335" y="0"/>
            <a:ext cx="5251010" cy="6858000"/>
          </a:xfrm>
          <a:prstGeom prst="rect">
            <a:avLst/>
          </a:prstGeom>
          <a:solidFill>
            <a:srgbClr val="77D34C">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692785" y="2139950"/>
            <a:ext cx="4486910" cy="768350"/>
          </a:xfrm>
          <a:prstGeom prst="rect">
            <a:avLst/>
          </a:prstGeom>
          <a:noFill/>
        </p:spPr>
        <p:txBody>
          <a:bodyPr wrap="square" rtlCol="0" anchor="ctr">
            <a:spAutoFit/>
          </a:bodyPr>
          <a:lstStyle/>
          <a:p>
            <a:pPr algn="dist"/>
            <a:r>
              <a:rPr lang="en-US" sz="3600" b="1" dirty="0">
                <a:solidFill>
                  <a:schemeClr val="bg1"/>
                </a:solidFill>
                <a:latin typeface="Segoe UI" panose="020B0502040204020203" charset="0"/>
                <a:cs typeface="Segoe UI" panose="020B0502040204020203" charset="0"/>
              </a:rPr>
              <a:t>ARCHITECTURE</a:t>
            </a:r>
            <a:endParaRPr lang="en-US" altLang="ko-KR" sz="4400" b="1" dirty="0">
              <a:solidFill>
                <a:schemeClr val="bg1"/>
              </a:solidFill>
              <a:latin typeface="Segoe UI" panose="020B0502040204020203" charset="0"/>
              <a:cs typeface="Segoe UI" panose="020B0502040204020203" charset="0"/>
            </a:endParaRPr>
          </a:p>
        </p:txBody>
      </p:sp>
      <p:sp>
        <p:nvSpPr>
          <p:cNvPr id="16" name="TextBox 15"/>
          <p:cNvSpPr txBox="1"/>
          <p:nvPr/>
        </p:nvSpPr>
        <p:spPr>
          <a:xfrm>
            <a:off x="1745943" y="2924922"/>
            <a:ext cx="3433328" cy="583565"/>
          </a:xfrm>
          <a:prstGeom prst="rect">
            <a:avLst/>
          </a:prstGeom>
          <a:noFill/>
        </p:spPr>
        <p:txBody>
          <a:bodyPr wrap="square" rtlCol="0" anchor="ctr">
            <a:spAutoFit/>
          </a:bodyPr>
          <a:lstStyle/>
          <a:p>
            <a:pPr algn="dist"/>
            <a:r>
              <a:rPr lang="en-US" sz="3600" b="1" dirty="0">
                <a:solidFill>
                  <a:schemeClr val="bg1"/>
                </a:solidFill>
                <a:latin typeface="Segoe UI" panose="020B0502040204020203" charset="0"/>
                <a:cs typeface="Segoe UI" panose="020B0502040204020203" charset="0"/>
              </a:rPr>
              <a:t>DIAGRAM</a:t>
            </a:r>
            <a:endParaRPr lang="en-US" sz="3200" b="1" dirty="0">
              <a:solidFill>
                <a:schemeClr val="bg1"/>
              </a:solidFill>
              <a:cs typeface="Arial" panose="020B0604020202020204" pitchFamily="34" charset="0"/>
            </a:endParaRPr>
          </a:p>
        </p:txBody>
      </p:sp>
      <p:graphicFrame>
        <p:nvGraphicFramePr>
          <p:cNvPr id="2" name="Diagram 1"/>
          <p:cNvGraphicFramePr/>
          <p:nvPr/>
        </p:nvGraphicFramePr>
        <p:xfrm>
          <a:off x="6287770" y="273050"/>
          <a:ext cx="5146675" cy="263588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graphicFrame>
        <p:nvGraphicFramePr>
          <p:cNvPr id="4" name="Diagram 3"/>
          <p:cNvGraphicFramePr/>
          <p:nvPr/>
        </p:nvGraphicFramePr>
        <p:xfrm>
          <a:off x="6181725" y="2908300"/>
          <a:ext cx="5909310" cy="391541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9" name="Curved Left Arrow 8"/>
          <p:cNvSpPr/>
          <p:nvPr/>
        </p:nvSpPr>
        <p:spPr>
          <a:xfrm rot="10800000">
            <a:off x="5264150" y="3904615"/>
            <a:ext cx="775335" cy="172148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endParaRPr>
          </a:p>
        </p:txBody>
      </p:sp>
      <p:sp>
        <p:nvSpPr>
          <p:cNvPr id="10" name="Text Box 9"/>
          <p:cNvSpPr txBox="1"/>
          <p:nvPr/>
        </p:nvSpPr>
        <p:spPr>
          <a:xfrm>
            <a:off x="6367145" y="3017520"/>
            <a:ext cx="2880995" cy="398780"/>
          </a:xfrm>
          <a:prstGeom prst="rect">
            <a:avLst/>
          </a:prstGeom>
          <a:noFill/>
        </p:spPr>
        <p:txBody>
          <a:bodyPr wrap="square" rtlCol="0">
            <a:spAutoFit/>
          </a:bodyPr>
          <a:p>
            <a:pPr algn="l">
              <a:buClrTx/>
              <a:buSzTx/>
              <a:buFontTx/>
            </a:pPr>
            <a:r>
              <a:rPr lang="en-US" altLang="ko-KR" sz="2000" dirty="0">
                <a:solidFill>
                  <a:schemeClr val="bg1"/>
                </a:solidFill>
                <a:cs typeface="Arial" panose="020B0604020202020204" pitchFamily="34" charset="0"/>
              </a:rPr>
              <a:t>CONFIRMATION TO USER</a:t>
            </a:r>
            <a:endParaRPr lang="en-US" altLang="ko-KR" sz="2000" dirty="0">
              <a:solidFill>
                <a:schemeClr val="bg1"/>
              </a:solidFill>
              <a:cs typeface="Arial" panose="020B06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hand-money-exchange-512"/>
          <p:cNvPicPr>
            <a:picLocks noChangeAspect="1"/>
          </p:cNvPicPr>
          <p:nvPr>
            <p:ph type="pic" sz="quarter" idx="13"/>
          </p:nvPr>
        </p:nvPicPr>
        <p:blipFill>
          <a:blip r:embed="rId1"/>
          <a:stretch>
            <a:fillRect/>
          </a:stretch>
        </p:blipFill>
        <p:spPr>
          <a:xfrm>
            <a:off x="209550" y="2677160"/>
            <a:ext cx="1979930" cy="1979930"/>
          </a:xfrm>
          <a:prstGeom prst="rect">
            <a:avLst/>
          </a:prstGeom>
        </p:spPr>
      </p:pic>
      <p:sp>
        <p:nvSpPr>
          <p:cNvPr id="9" name="TextBox 8"/>
          <p:cNvSpPr txBox="1"/>
          <p:nvPr/>
        </p:nvSpPr>
        <p:spPr>
          <a:xfrm>
            <a:off x="7283424" y="1126009"/>
            <a:ext cx="4507057" cy="5631180"/>
          </a:xfrm>
          <a:prstGeom prst="rect">
            <a:avLst/>
          </a:prstGeom>
          <a:noFill/>
        </p:spPr>
        <p:txBody>
          <a:bodyPr wrap="square" rtlCol="0">
            <a:spAutoFit/>
          </a:bodyPr>
          <a:lstStyle/>
          <a:p>
            <a:pPr algn="just">
              <a:buClrTx/>
              <a:buSzTx/>
              <a:buNone/>
            </a:pPr>
            <a:r>
              <a:rPr lang="en-US" altLang="ko-KR" sz="2000" dirty="0">
                <a:solidFill>
                  <a:schemeClr val="bg1"/>
                </a:solidFill>
                <a:cs typeface="Arial" panose="020B0604020202020204" pitchFamily="34" charset="0"/>
              </a:rPr>
              <a:t>Our Website would start collecting revenue from the web traffic itself.</a:t>
            </a:r>
            <a:endParaRPr lang="en-US" altLang="ko-KR" sz="2000" dirty="0">
              <a:solidFill>
                <a:schemeClr val="bg1"/>
              </a:solidFill>
              <a:cs typeface="Arial" panose="020B0604020202020204" pitchFamily="34" charset="0"/>
            </a:endParaRPr>
          </a:p>
          <a:p>
            <a:pPr algn="just">
              <a:buClrTx/>
              <a:buSzTx/>
              <a:buNone/>
            </a:pPr>
            <a:endParaRPr lang="en-US" altLang="ko-KR" sz="2000" dirty="0">
              <a:solidFill>
                <a:schemeClr val="bg1"/>
              </a:solidFill>
              <a:cs typeface="Arial" panose="020B0604020202020204" pitchFamily="34" charset="0"/>
            </a:endParaRPr>
          </a:p>
          <a:p>
            <a:pPr algn="just">
              <a:buClrTx/>
              <a:buSzTx/>
              <a:buNone/>
            </a:pPr>
            <a:r>
              <a:rPr lang="en-US" altLang="ko-KR" sz="2000" dirty="0">
                <a:solidFill>
                  <a:schemeClr val="bg1"/>
                </a:solidFill>
                <a:cs typeface="Arial" panose="020B0604020202020204" pitchFamily="34" charset="0"/>
              </a:rPr>
              <a:t>A small percentage of the revenue collected from the requests on this page by recycling agencies can also be charged.</a:t>
            </a:r>
            <a:endParaRPr lang="en-US" altLang="ko-KR" sz="2000" dirty="0">
              <a:solidFill>
                <a:schemeClr val="bg1"/>
              </a:solidFill>
              <a:cs typeface="Arial" panose="020B0604020202020204" pitchFamily="34" charset="0"/>
            </a:endParaRPr>
          </a:p>
          <a:p>
            <a:pPr algn="just">
              <a:buClrTx/>
              <a:buSzTx/>
              <a:buNone/>
            </a:pPr>
            <a:endParaRPr lang="en-US" altLang="ko-KR" sz="2000" dirty="0">
              <a:solidFill>
                <a:schemeClr val="bg1"/>
              </a:solidFill>
              <a:cs typeface="Arial" panose="020B0604020202020204" pitchFamily="34" charset="0"/>
            </a:endParaRPr>
          </a:p>
          <a:p>
            <a:pPr algn="just">
              <a:buClrTx/>
              <a:buSzTx/>
              <a:buNone/>
            </a:pPr>
            <a:r>
              <a:rPr lang="en-US" altLang="ko-KR" sz="2000" dirty="0">
                <a:solidFill>
                  <a:schemeClr val="bg1"/>
                </a:solidFill>
                <a:cs typeface="Arial" panose="020B0604020202020204" pitchFamily="34" charset="0"/>
              </a:rPr>
              <a:t>For each sell of junk we could charge 0.8 - 1.2 % of the collection.</a:t>
            </a:r>
            <a:endParaRPr lang="en-US" altLang="ko-KR" sz="2000" dirty="0">
              <a:solidFill>
                <a:schemeClr val="bg1"/>
              </a:solidFill>
              <a:cs typeface="Arial" panose="020B0604020202020204" pitchFamily="34" charset="0"/>
            </a:endParaRPr>
          </a:p>
          <a:p>
            <a:pPr algn="just">
              <a:buClrTx/>
              <a:buSzTx/>
              <a:buNone/>
            </a:pPr>
            <a:endParaRPr lang="en-US" altLang="ko-KR" sz="2000" dirty="0">
              <a:solidFill>
                <a:schemeClr val="bg1"/>
              </a:solidFill>
              <a:cs typeface="Arial" panose="020B0604020202020204" pitchFamily="34" charset="0"/>
            </a:endParaRPr>
          </a:p>
          <a:p>
            <a:pPr algn="just">
              <a:buClrTx/>
              <a:buSzTx/>
              <a:buNone/>
            </a:pPr>
            <a:r>
              <a:rPr lang="en-US" altLang="ko-KR" sz="2000" dirty="0">
                <a:solidFill>
                  <a:schemeClr val="bg1"/>
                </a:solidFill>
                <a:cs typeface="Arial" panose="020B0604020202020204" pitchFamily="34" charset="0"/>
              </a:rPr>
              <a:t>A initial cost will be charged from the municipalities and recycling agencies alike , that want to activate this facility in their area or locality . </a:t>
            </a:r>
            <a:endParaRPr lang="en-US" altLang="ko-KR" sz="2000" dirty="0">
              <a:solidFill>
                <a:schemeClr val="bg1"/>
              </a:solidFill>
              <a:cs typeface="Arial" panose="020B0604020202020204" pitchFamily="34" charset="0"/>
            </a:endParaRPr>
          </a:p>
          <a:p>
            <a:pPr algn="just">
              <a:buClrTx/>
              <a:buSzTx/>
              <a:buNone/>
            </a:pPr>
            <a:endParaRPr lang="en-US" altLang="ko-KR" sz="2000" dirty="0">
              <a:solidFill>
                <a:schemeClr val="bg1"/>
              </a:solidFill>
              <a:cs typeface="Arial" panose="020B0604020202020204" pitchFamily="34" charset="0"/>
            </a:endParaRPr>
          </a:p>
          <a:p>
            <a:pPr algn="just">
              <a:buClrTx/>
              <a:buSzTx/>
              <a:buNone/>
            </a:pPr>
            <a:r>
              <a:rPr lang="en-US" altLang="ko-KR" sz="2000" dirty="0">
                <a:solidFill>
                  <a:schemeClr val="bg1"/>
                </a:solidFill>
                <a:cs typeface="Arial" panose="020B0604020202020204" pitchFamily="34" charset="0"/>
              </a:rPr>
              <a:t>Our project is targeted towards both the citizens and the municipalities and other concerned waste management agencies.</a:t>
            </a:r>
            <a:endParaRPr lang="en-US" altLang="ko-KR" sz="2000" dirty="0">
              <a:solidFill>
                <a:schemeClr val="bg1"/>
              </a:solidFill>
              <a:cs typeface="Arial" panose="020B0604020202020204" pitchFamily="34" charset="0"/>
            </a:endParaRPr>
          </a:p>
        </p:txBody>
      </p:sp>
      <p:sp>
        <p:nvSpPr>
          <p:cNvPr id="10" name="Text Placeholder 3"/>
          <p:cNvSpPr txBox="1"/>
          <p:nvPr/>
        </p:nvSpPr>
        <p:spPr>
          <a:xfrm>
            <a:off x="7776210" y="384810"/>
            <a:ext cx="3780790" cy="817880"/>
          </a:xfrm>
          <a:prstGeom prst="rect">
            <a:avLst/>
          </a:prstGeom>
        </p:spPr>
        <p:txBody>
          <a:bodyPr anchor="ctr"/>
          <a:lstStyle>
            <a:lvl1pPr marL="0" indent="0" algn="l" defTabSz="914400" rtl="0" eaLnBrk="1" latinLnBrk="1" hangingPunct="1">
              <a:spcBef>
                <a:spcPct val="20000"/>
              </a:spcBef>
              <a:buFont typeface="Arial" panose="020B0604020202020204" pitchFamily="34" charset="0"/>
              <a:buNone/>
              <a:defRPr sz="2800" b="1" kern="1200" baseline="0">
                <a:solidFill>
                  <a:schemeClr val="tx1">
                    <a:lumMod val="75000"/>
                    <a:lumOff val="25000"/>
                  </a:schemeClr>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1200" b="1" kern="1200">
                <a:solidFill>
                  <a:schemeClr val="tx1">
                    <a:lumMod val="75000"/>
                    <a:lumOff val="25000"/>
                  </a:schemeClr>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1200" b="1" kern="1200">
                <a:solidFill>
                  <a:schemeClr val="tx1">
                    <a:lumMod val="75000"/>
                    <a:lumOff val="25000"/>
                  </a:schemeClr>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1200" b="1" kern="1200">
                <a:solidFill>
                  <a:schemeClr val="tx1">
                    <a:lumMod val="75000"/>
                    <a:lumOff val="25000"/>
                  </a:schemeClr>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1200" b="1" kern="1200">
                <a:solidFill>
                  <a:schemeClr val="tx1">
                    <a:lumMod val="75000"/>
                    <a:lumOff val="25000"/>
                  </a:schemeClr>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r>
              <a:rPr lang="en-US" sz="3600" b="1" kern="1200" baseline="0" dirty="0">
                <a:solidFill>
                  <a:schemeClr val="bg1"/>
                </a:solidFill>
                <a:latin typeface="Segoe UI" panose="020B0502040204020203" charset="0"/>
                <a:ea typeface="+mn-ea"/>
                <a:cs typeface="Segoe UI" panose="020B0502040204020203" charset="0"/>
              </a:rPr>
              <a:t>BUSINESS MODEL </a:t>
            </a:r>
            <a:endParaRPr lang="en-US" altLang="ko-KR" sz="3200" b="1" kern="1200" baseline="0" dirty="0">
              <a:solidFill>
                <a:schemeClr val="accent1"/>
              </a:solidFill>
              <a:effectLst>
                <a:outerShdw blurRad="38100" dist="25400" dir="5400000" algn="ctr" rotWithShape="0">
                  <a:srgbClr val="6E747A">
                    <a:alpha val="43000"/>
                  </a:srgbClr>
                </a:outerShdw>
              </a:effectLst>
              <a:latin typeface="Segoe UI" panose="020B0502040204020203" charset="0"/>
              <a:ea typeface="+mn-ea"/>
              <a:cs typeface="Segoe UI" panose="020B0502040204020203" charset="0"/>
            </a:endParaRPr>
          </a:p>
        </p:txBody>
      </p:sp>
      <p:pic>
        <p:nvPicPr>
          <p:cNvPr id="6" name="Picture Placeholder 5" descr="onlinework"/>
          <p:cNvPicPr>
            <a:picLocks noChangeAspect="1"/>
          </p:cNvPicPr>
          <p:nvPr>
            <p:ph type="pic" sz="quarter" idx="10"/>
          </p:nvPr>
        </p:nvPicPr>
        <p:blipFill>
          <a:blip r:embed="rId2"/>
          <a:stretch>
            <a:fillRect/>
          </a:stretch>
        </p:blipFill>
        <p:spPr>
          <a:xfrm>
            <a:off x="1800225" y="354330"/>
            <a:ext cx="3599815" cy="2251710"/>
          </a:xfrm>
          <a:prstGeom prst="rect">
            <a:avLst/>
          </a:prstGeom>
        </p:spPr>
      </p:pic>
      <p:pic>
        <p:nvPicPr>
          <p:cNvPr id="2" name="Picture Placeholder 1" descr="Garbage_recycle_waste_truck-512"/>
          <p:cNvPicPr>
            <a:picLocks noChangeAspect="1"/>
          </p:cNvPicPr>
          <p:nvPr>
            <p:ph type="pic" sz="quarter" idx="11"/>
          </p:nvPr>
        </p:nvPicPr>
        <p:blipFill>
          <a:blip r:embed="rId3"/>
          <a:stretch>
            <a:fillRect/>
          </a:stretch>
        </p:blipFill>
        <p:spPr>
          <a:xfrm>
            <a:off x="2263140" y="3285490"/>
            <a:ext cx="2592705" cy="2592705"/>
          </a:xfrm>
          <a:prstGeom prst="rect">
            <a:avLst/>
          </a:prstGeom>
        </p:spPr>
      </p:pic>
      <p:pic>
        <p:nvPicPr>
          <p:cNvPr id="11" name="Picture Placeholder 10" descr="graph-clipart-buisness-10"/>
          <p:cNvPicPr>
            <a:picLocks noChangeAspect="1"/>
          </p:cNvPicPr>
          <p:nvPr>
            <p:ph type="pic" sz="quarter" idx="12"/>
          </p:nvPr>
        </p:nvPicPr>
        <p:blipFill>
          <a:blip r:embed="rId4"/>
          <a:stretch>
            <a:fillRect/>
          </a:stretch>
        </p:blipFill>
        <p:spPr>
          <a:xfrm>
            <a:off x="4919345" y="2498090"/>
            <a:ext cx="1478915" cy="147891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a:off x="838200" y="365125"/>
            <a:ext cx="10515600" cy="749300"/>
          </a:xfrm>
        </p:spPr>
        <p:txBody>
          <a:bodyPr>
            <a:normAutofit/>
            <a:scene3d>
              <a:camera prst="orthographicFront"/>
              <a:lightRig rig="threePt" dir="t"/>
            </a:scene3d>
          </a:bodyPr>
          <a:p>
            <a:pPr algn="ctr"/>
            <a:r>
              <a:rPr lang="en-US" sz="3600" b="1" dirty="0">
                <a:solidFill>
                  <a:schemeClr val="bg1"/>
                </a:solidFill>
                <a:latin typeface="Segoe UI" panose="020B0502040204020203" charset="0"/>
                <a:ea typeface="+mn-ea"/>
                <a:cs typeface="Segoe UI" panose="020B0502040204020203" charset="0"/>
              </a:rPr>
              <a:t>Feasibility</a:t>
            </a:r>
            <a:endParaRPr lang="en-US" sz="4000" b="1">
              <a:solidFill>
                <a:schemeClr val="accent1"/>
              </a:solidFill>
              <a:effectLst>
                <a:outerShdw blurRad="38100" dist="25400" dir="5400000" algn="ctr" rotWithShape="0">
                  <a:srgbClr val="6E747A">
                    <a:alpha val="43000"/>
                  </a:srgbClr>
                </a:outerShdw>
              </a:effectLst>
              <a:latin typeface="Segoe UI" panose="020B0502040204020203" charset="0"/>
              <a:cs typeface="Segoe UI" panose="020B0502040204020203" charset="0"/>
            </a:endParaRPr>
          </a:p>
        </p:txBody>
      </p:sp>
      <p:sp>
        <p:nvSpPr>
          <p:cNvPr id="5" name="Content Placeholder 4"/>
          <p:cNvSpPr>
            <a:spLocks noGrp="1"/>
          </p:cNvSpPr>
          <p:nvPr>
            <p:ph idx="1"/>
          </p:nvPr>
        </p:nvSpPr>
        <p:spPr>
          <a:xfrm>
            <a:off x="838200" y="1114425"/>
            <a:ext cx="10515600" cy="5062855"/>
          </a:xfrm>
        </p:spPr>
        <p:txBody>
          <a:bodyPr>
            <a:normAutofit/>
          </a:bodyPr>
          <a:p>
            <a:pPr marL="0" algn="just">
              <a:lnSpc>
                <a:spcPct val="100000"/>
              </a:lnSpc>
              <a:buClrTx/>
              <a:buSzTx/>
              <a:buNone/>
            </a:pPr>
            <a:r>
              <a:rPr lang="en-US" altLang="ko-KR" sz="2000" dirty="0">
                <a:solidFill>
                  <a:schemeClr val="bg1"/>
                </a:solidFill>
                <a:cs typeface="Arial" panose="020B0604020202020204" pitchFamily="34" charset="0"/>
              </a:rPr>
              <a:t>1. India is a country of 1.35 billion people and according to census 34% people reside in urban areas contributing to large amounts of solid waste daily. This makes it quite difficult for responsible authorities to manage it effeciently.</a:t>
            </a:r>
            <a:endParaRPr lang="en-US" altLang="ko-KR" sz="2000" dirty="0">
              <a:solidFill>
                <a:schemeClr val="bg1"/>
              </a:solidFill>
              <a:cs typeface="Arial" panose="020B0604020202020204" pitchFamily="34" charset="0"/>
            </a:endParaRPr>
          </a:p>
          <a:p>
            <a:pPr marL="0" algn="just">
              <a:lnSpc>
                <a:spcPct val="100000"/>
              </a:lnSpc>
              <a:buClrTx/>
              <a:buSzTx/>
              <a:buNone/>
            </a:pPr>
            <a:r>
              <a:rPr lang="en-US" altLang="ko-KR" sz="2000" dirty="0">
                <a:solidFill>
                  <a:schemeClr val="bg1"/>
                </a:solidFill>
                <a:cs typeface="Arial" panose="020B0604020202020204" pitchFamily="34" charset="0"/>
              </a:rPr>
              <a:t>2. Although IOT solutions have been promising to tackle waste , but it's not possible to implement them on such a large scale and people's mindset just won't want to accept a change.”Why should I implement it ? Waste is being collected like this just fine .”</a:t>
            </a:r>
            <a:endParaRPr lang="en-US" altLang="ko-KR" sz="2000" dirty="0">
              <a:solidFill>
                <a:schemeClr val="bg1"/>
              </a:solidFill>
              <a:cs typeface="Arial" panose="020B0604020202020204" pitchFamily="34" charset="0"/>
            </a:endParaRPr>
          </a:p>
          <a:p>
            <a:pPr marL="0" algn="just">
              <a:lnSpc>
                <a:spcPct val="100000"/>
              </a:lnSpc>
              <a:buClrTx/>
              <a:buSzTx/>
              <a:buNone/>
            </a:pPr>
            <a:r>
              <a:rPr lang="en-US" altLang="ko-KR" sz="2000" dirty="0">
                <a:solidFill>
                  <a:schemeClr val="bg1"/>
                </a:solidFill>
                <a:cs typeface="Arial" panose="020B0604020202020204" pitchFamily="34" charset="0"/>
              </a:rPr>
              <a:t>3. But with our portal that provide easy steps to sell out useful recyclable junk , people would be more cautious about mixing up waste,cause who doesn't wan</a:t>
            </a:r>
            <a:r>
              <a:rPr lang="en-IN" altLang="en-US" sz="2000" dirty="0">
                <a:solidFill>
                  <a:schemeClr val="bg1"/>
                </a:solidFill>
                <a:cs typeface="Arial" panose="020B0604020202020204" pitchFamily="34" charset="0"/>
              </a:rPr>
              <a:t>t</a:t>
            </a:r>
            <a:r>
              <a:rPr lang="en-US" altLang="ko-KR" sz="2000" dirty="0">
                <a:solidFill>
                  <a:schemeClr val="bg1"/>
                </a:solidFill>
                <a:cs typeface="Arial" panose="020B0604020202020204" pitchFamily="34" charset="0"/>
              </a:rPr>
              <a:t> some easy money.This would encourage waste segregation at the source itself.</a:t>
            </a:r>
            <a:endParaRPr lang="en-US" altLang="ko-KR" sz="2000" dirty="0">
              <a:solidFill>
                <a:schemeClr val="bg1"/>
              </a:solidFill>
              <a:cs typeface="Arial" panose="020B0604020202020204" pitchFamily="34" charset="0"/>
            </a:endParaRPr>
          </a:p>
          <a:p>
            <a:pPr marL="0" algn="just">
              <a:lnSpc>
                <a:spcPct val="100000"/>
              </a:lnSpc>
              <a:buClrTx/>
              <a:buSzTx/>
              <a:buNone/>
            </a:pPr>
            <a:r>
              <a:rPr lang="en-US" altLang="ko-KR" sz="2000" dirty="0">
                <a:solidFill>
                  <a:schemeClr val="bg1"/>
                </a:solidFill>
                <a:cs typeface="Arial" panose="020B0604020202020204" pitchFamily="34" charset="0"/>
              </a:rPr>
              <a:t>4. The facility would also provide a lot of employment to people like rag-pickers and scrap-buyers who would serve as the delivery and pickup for the system with adequate amount of requests.</a:t>
            </a:r>
            <a:endParaRPr lang="en-US" altLang="ko-KR" sz="2000" dirty="0">
              <a:solidFill>
                <a:schemeClr val="bg1"/>
              </a:solidFill>
              <a:cs typeface="Arial" panose="020B060402020202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1" name="Group 20"/>
          <p:cNvGrpSpPr/>
          <p:nvPr/>
        </p:nvGrpSpPr>
        <p:grpSpPr>
          <a:xfrm>
            <a:off x="2229738" y="882815"/>
            <a:ext cx="7803176" cy="5052397"/>
            <a:chOff x="2229738" y="635165"/>
            <a:chExt cx="7803176" cy="5052397"/>
          </a:xfrm>
        </p:grpSpPr>
        <p:sp>
          <p:nvSpPr>
            <p:cNvPr id="16" name="Freeform: Shape 15"/>
            <p:cNvSpPr/>
            <p:nvPr/>
          </p:nvSpPr>
          <p:spPr>
            <a:xfrm rot="10800000">
              <a:off x="3609975" y="3851803"/>
              <a:ext cx="4972050" cy="1445239"/>
            </a:xfrm>
            <a:custGeom>
              <a:avLst/>
              <a:gdLst>
                <a:gd name="connsiteX0" fmla="*/ 0 w 4972050"/>
                <a:gd name="connsiteY0" fmla="*/ 0 h 1445239"/>
                <a:gd name="connsiteX1" fmla="*/ 4972050 w 4972050"/>
                <a:gd name="connsiteY1" fmla="*/ 0 h 1445239"/>
                <a:gd name="connsiteX2" fmla="*/ 4972050 w 4972050"/>
                <a:gd name="connsiteY2" fmla="*/ 1445239 h 1445239"/>
                <a:gd name="connsiteX3" fmla="*/ 4846713 w 4972050"/>
                <a:gd name="connsiteY3" fmla="*/ 1445239 h 1445239"/>
                <a:gd name="connsiteX4" fmla="*/ 4846713 w 4972050"/>
                <a:gd name="connsiteY4" fmla="*/ 125337 h 1445239"/>
                <a:gd name="connsiteX5" fmla="*/ 125337 w 4972050"/>
                <a:gd name="connsiteY5" fmla="*/ 125337 h 1445239"/>
                <a:gd name="connsiteX6" fmla="*/ 125337 w 4972050"/>
                <a:gd name="connsiteY6" fmla="*/ 1445239 h 1445239"/>
                <a:gd name="connsiteX7" fmla="*/ 0 w 4972050"/>
                <a:gd name="connsiteY7" fmla="*/ 1445239 h 144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72050" h="1445239">
                  <a:moveTo>
                    <a:pt x="0" y="0"/>
                  </a:moveTo>
                  <a:lnTo>
                    <a:pt x="4972050" y="0"/>
                  </a:lnTo>
                  <a:lnTo>
                    <a:pt x="4972050" y="1445239"/>
                  </a:lnTo>
                  <a:lnTo>
                    <a:pt x="4846713" y="1445239"/>
                  </a:lnTo>
                  <a:lnTo>
                    <a:pt x="4846713" y="125337"/>
                  </a:lnTo>
                  <a:lnTo>
                    <a:pt x="125337" y="125337"/>
                  </a:lnTo>
                  <a:lnTo>
                    <a:pt x="125337" y="1445239"/>
                  </a:lnTo>
                  <a:lnTo>
                    <a:pt x="0" y="144523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solidFill>
                  <a:schemeClr val="tx1"/>
                </a:solidFill>
              </a:endParaRPr>
            </a:p>
          </p:txBody>
        </p:sp>
        <p:grpSp>
          <p:nvGrpSpPr>
            <p:cNvPr id="20" name="Group 19"/>
            <p:cNvGrpSpPr/>
            <p:nvPr/>
          </p:nvGrpSpPr>
          <p:grpSpPr>
            <a:xfrm>
              <a:off x="2229738" y="635165"/>
              <a:ext cx="7803176" cy="5052397"/>
              <a:chOff x="2229738" y="635165"/>
              <a:chExt cx="7803176" cy="5052397"/>
            </a:xfrm>
          </p:grpSpPr>
          <p:sp>
            <p:nvSpPr>
              <p:cNvPr id="15" name="Freeform: Shape 14"/>
              <p:cNvSpPr/>
              <p:nvPr/>
            </p:nvSpPr>
            <p:spPr>
              <a:xfrm>
                <a:off x="3609975" y="1151426"/>
                <a:ext cx="4972050" cy="1445239"/>
              </a:xfrm>
              <a:custGeom>
                <a:avLst/>
                <a:gdLst>
                  <a:gd name="connsiteX0" fmla="*/ 0 w 4972050"/>
                  <a:gd name="connsiteY0" fmla="*/ 0 h 1445239"/>
                  <a:gd name="connsiteX1" fmla="*/ 4972050 w 4972050"/>
                  <a:gd name="connsiteY1" fmla="*/ 0 h 1445239"/>
                  <a:gd name="connsiteX2" fmla="*/ 4972050 w 4972050"/>
                  <a:gd name="connsiteY2" fmla="*/ 1445239 h 1445239"/>
                  <a:gd name="connsiteX3" fmla="*/ 4846713 w 4972050"/>
                  <a:gd name="connsiteY3" fmla="*/ 1445239 h 1445239"/>
                  <a:gd name="connsiteX4" fmla="*/ 4846713 w 4972050"/>
                  <a:gd name="connsiteY4" fmla="*/ 125337 h 1445239"/>
                  <a:gd name="connsiteX5" fmla="*/ 125337 w 4972050"/>
                  <a:gd name="connsiteY5" fmla="*/ 125337 h 1445239"/>
                  <a:gd name="connsiteX6" fmla="*/ 125337 w 4972050"/>
                  <a:gd name="connsiteY6" fmla="*/ 1445239 h 1445239"/>
                  <a:gd name="connsiteX7" fmla="*/ 0 w 4972050"/>
                  <a:gd name="connsiteY7" fmla="*/ 1445239 h 144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72050" h="1445239">
                    <a:moveTo>
                      <a:pt x="0" y="0"/>
                    </a:moveTo>
                    <a:lnTo>
                      <a:pt x="4972050" y="0"/>
                    </a:lnTo>
                    <a:lnTo>
                      <a:pt x="4972050" y="1445239"/>
                    </a:lnTo>
                    <a:lnTo>
                      <a:pt x="4846713" y="1445239"/>
                    </a:lnTo>
                    <a:lnTo>
                      <a:pt x="4846713" y="125337"/>
                    </a:lnTo>
                    <a:lnTo>
                      <a:pt x="125337" y="125337"/>
                    </a:lnTo>
                    <a:lnTo>
                      <a:pt x="125337" y="1445239"/>
                    </a:lnTo>
                    <a:lnTo>
                      <a:pt x="0" y="144523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solidFill>
                    <a:schemeClr val="tx1"/>
                  </a:solidFill>
                </a:endParaRPr>
              </a:p>
            </p:txBody>
          </p:sp>
          <p:sp>
            <p:nvSpPr>
              <p:cNvPr id="5" name="Rectangle 4"/>
              <p:cNvSpPr/>
              <p:nvPr/>
            </p:nvSpPr>
            <p:spPr>
              <a:xfrm rot="2735247">
                <a:off x="8529637" y="409065"/>
                <a:ext cx="104775" cy="14452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7" name="Rectangle 16"/>
              <p:cNvSpPr/>
              <p:nvPr/>
            </p:nvSpPr>
            <p:spPr>
              <a:xfrm rot="2735247">
                <a:off x="3452813" y="4639863"/>
                <a:ext cx="104775" cy="14452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8" name="Rectangle 17"/>
              <p:cNvSpPr/>
              <p:nvPr/>
            </p:nvSpPr>
            <p:spPr>
              <a:xfrm rot="2735247">
                <a:off x="9257907" y="-35067"/>
                <a:ext cx="104775" cy="1445239"/>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sp>
            <p:nvSpPr>
              <p:cNvPr id="19" name="Rectangle 18"/>
              <p:cNvSpPr/>
              <p:nvPr/>
            </p:nvSpPr>
            <p:spPr>
              <a:xfrm rot="2735247">
                <a:off x="2899970" y="4912555"/>
                <a:ext cx="104775" cy="1445239"/>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p>
            </p:txBody>
          </p:sp>
        </p:grpSp>
      </p:grpSp>
      <p:sp>
        <p:nvSpPr>
          <p:cNvPr id="13" name="TextBox 12"/>
          <p:cNvSpPr txBox="1"/>
          <p:nvPr/>
        </p:nvSpPr>
        <p:spPr>
          <a:xfrm>
            <a:off x="0" y="2859253"/>
            <a:ext cx="12192000" cy="922020"/>
          </a:xfrm>
          <a:prstGeom prst="rect">
            <a:avLst/>
          </a:prstGeom>
          <a:noFill/>
        </p:spPr>
        <p:txBody>
          <a:bodyPr wrap="square" rtlCol="0" anchor="ctr">
            <a:spAutoFit/>
          </a:bodyPr>
          <a:p>
            <a:pPr algn="ctr"/>
            <a:r>
              <a:rPr lang="en-US" altLang="en-IN" sz="5400" b="1" dirty="0">
                <a:solidFill>
                  <a:schemeClr val="bg1"/>
                </a:solidFill>
                <a:latin typeface="Segoe UI" panose="020B0502040204020203" charset="0"/>
                <a:cs typeface="Segoe UI" panose="020B0502040204020203" charset="0"/>
              </a:rPr>
              <a:t>THANK YOU ☺</a:t>
            </a:r>
            <a:endParaRPr lang="en-US" altLang="en-IN" sz="5400" b="1" dirty="0">
              <a:solidFill>
                <a:schemeClr val="bg1"/>
              </a:solidFill>
              <a:latin typeface="Segoe UI" panose="020B0502040204020203" charset="0"/>
              <a:cs typeface="Segoe UI" panose="020B0502040204020203" charset="0"/>
            </a:endParaRPr>
          </a:p>
        </p:txBody>
      </p:sp>
      <p:sp>
        <p:nvSpPr>
          <p:cNvPr id="4" name="Text Box 3"/>
          <p:cNvSpPr txBox="1"/>
          <p:nvPr/>
        </p:nvSpPr>
        <p:spPr>
          <a:xfrm>
            <a:off x="3973830" y="4048125"/>
            <a:ext cx="4188460" cy="645160"/>
          </a:xfrm>
          <a:prstGeom prst="rect">
            <a:avLst/>
          </a:prstGeom>
          <a:solidFill>
            <a:schemeClr val="bg1">
              <a:lumMod val="95000"/>
            </a:schemeClr>
          </a:solidFill>
        </p:spPr>
        <p:txBody>
          <a:bodyPr wrap="square" rtlCol="0">
            <a:spAutoFit/>
            <a:scene3d>
              <a:camera prst="orthographicFront"/>
              <a:lightRig rig="threePt" dir="t"/>
            </a:scene3d>
          </a:bodyPr>
          <a:p>
            <a:pPr algn="ctr"/>
            <a:r>
              <a:rPr lang="en-US">
                <a:ln w="10160">
                  <a:solidFill>
                    <a:schemeClr val="accent5"/>
                  </a:solidFill>
                  <a:prstDash val="solid"/>
                </a:ln>
                <a:solidFill>
                  <a:srgbClr val="FFFFFF"/>
                </a:solidFill>
                <a:effectLst>
                  <a:outerShdw blurRad="38100" dist="22860" dir="5400000" algn="tl" rotWithShape="0">
                    <a:srgbClr val="000000">
                      <a:alpha val="30000"/>
                    </a:srgbClr>
                  </a:outerShdw>
                </a:effectLst>
              </a:rPr>
              <a:t>REUSE THE PAST , RECYCLE THE PRESENT , TO REDUCE POLLUTION IN THE FUTURE .</a:t>
            </a:r>
            <a:endParaRPr 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98540" y="324170"/>
            <a:ext cx="6191673" cy="922020"/>
          </a:xfrm>
          <a:prstGeom prst="rect">
            <a:avLst/>
          </a:prstGeom>
          <a:noFill/>
        </p:spPr>
        <p:txBody>
          <a:bodyPr wrap="square" rtlCol="0" anchor="ctr">
            <a:spAutoFit/>
          </a:bodyPr>
          <a:lstStyle/>
          <a:p>
            <a:r>
              <a:rPr lang="en-IN" sz="5400" b="1" dirty="0">
                <a:solidFill>
                  <a:schemeClr val="bg1"/>
                </a:solidFill>
                <a:cs typeface="Arial" panose="020B0604020202020204" pitchFamily="34" charset="0"/>
              </a:rPr>
              <a:t>Team Triple_5</a:t>
            </a:r>
            <a:endParaRPr lang="en-IN" sz="5400" b="1" dirty="0">
              <a:solidFill>
                <a:schemeClr val="bg1"/>
              </a:solidFill>
              <a:cs typeface="Arial" panose="020B0604020202020204" pitchFamily="34" charset="0"/>
            </a:endParaRPr>
          </a:p>
        </p:txBody>
      </p:sp>
      <p:grpSp>
        <p:nvGrpSpPr>
          <p:cNvPr id="4" name="Group 3"/>
          <p:cNvGrpSpPr/>
          <p:nvPr/>
        </p:nvGrpSpPr>
        <p:grpSpPr>
          <a:xfrm>
            <a:off x="3723967" y="1710827"/>
            <a:ext cx="5944451" cy="829945"/>
            <a:chOff x="5333692" y="1615577"/>
            <a:chExt cx="5944451" cy="829945"/>
          </a:xfrm>
        </p:grpSpPr>
        <p:grpSp>
          <p:nvGrpSpPr>
            <p:cNvPr id="3" name="Group 2"/>
            <p:cNvGrpSpPr/>
            <p:nvPr/>
          </p:nvGrpSpPr>
          <p:grpSpPr>
            <a:xfrm>
              <a:off x="6751979" y="1666120"/>
              <a:ext cx="4526164" cy="761682"/>
              <a:chOff x="6751979" y="1666120"/>
              <a:chExt cx="4526164" cy="761682"/>
            </a:xfrm>
          </p:grpSpPr>
          <p:sp>
            <p:nvSpPr>
              <p:cNvPr id="8" name="TextBox 7"/>
              <p:cNvSpPr txBox="1"/>
              <p:nvPr/>
            </p:nvSpPr>
            <p:spPr>
              <a:xfrm>
                <a:off x="6770451" y="2090617"/>
                <a:ext cx="4507692" cy="337185"/>
              </a:xfrm>
              <a:prstGeom prst="rect">
                <a:avLst/>
              </a:prstGeom>
              <a:noFill/>
            </p:spPr>
            <p:txBody>
              <a:bodyPr wrap="square" rtlCol="0">
                <a:spAutoFit/>
              </a:bodyPr>
              <a:lstStyle/>
              <a:p>
                <a:r>
                  <a:rPr lang="en-IN" altLang="en-US" sz="1600" dirty="0">
                    <a:solidFill>
                      <a:schemeClr val="bg1"/>
                    </a:solidFill>
                    <a:cs typeface="Arial" panose="020B0604020202020204" pitchFamily="34" charset="0"/>
                  </a:rPr>
                  <a:t>Team Captain , Backend Developer</a:t>
                </a:r>
                <a:endParaRPr lang="en-IN" altLang="en-US" sz="1600" dirty="0">
                  <a:solidFill>
                    <a:schemeClr val="bg1"/>
                  </a:solidFill>
                  <a:cs typeface="Arial" panose="020B0604020202020204" pitchFamily="34" charset="0"/>
                </a:endParaRPr>
              </a:p>
            </p:txBody>
          </p:sp>
          <p:sp>
            <p:nvSpPr>
              <p:cNvPr id="9" name="TextBox 8"/>
              <p:cNvSpPr txBox="1"/>
              <p:nvPr/>
            </p:nvSpPr>
            <p:spPr>
              <a:xfrm>
                <a:off x="6751979" y="1666120"/>
                <a:ext cx="4507692" cy="506730"/>
              </a:xfrm>
              <a:prstGeom prst="rect">
                <a:avLst/>
              </a:prstGeom>
              <a:noFill/>
            </p:spPr>
            <p:txBody>
              <a:bodyPr wrap="square" lIns="108000" rIns="108000" rtlCol="0">
                <a:spAutoFit/>
              </a:bodyPr>
              <a:lstStyle/>
              <a:p>
                <a:r>
                  <a:rPr lang="en-IN" sz="2700" b="1" dirty="0">
                    <a:solidFill>
                      <a:schemeClr val="bg1"/>
                    </a:solidFill>
                    <a:cs typeface="Arial" panose="020B0604020202020204" pitchFamily="34" charset="0"/>
                  </a:rPr>
                  <a:t>Anubhab Hota</a:t>
                </a:r>
                <a:endParaRPr lang="en-IN" sz="2700" b="1" dirty="0">
                  <a:solidFill>
                    <a:schemeClr val="bg1"/>
                  </a:solidFill>
                  <a:cs typeface="Arial" panose="020B0604020202020204" pitchFamily="34" charset="0"/>
                </a:endParaRPr>
              </a:p>
            </p:txBody>
          </p:sp>
        </p:grpSp>
        <p:sp>
          <p:nvSpPr>
            <p:cNvPr id="7" name="TextBox 6"/>
            <p:cNvSpPr txBox="1"/>
            <p:nvPr/>
          </p:nvSpPr>
          <p:spPr>
            <a:xfrm>
              <a:off x="5333692" y="1615577"/>
              <a:ext cx="1400810" cy="829945"/>
            </a:xfrm>
            <a:prstGeom prst="rect">
              <a:avLst/>
            </a:prstGeom>
            <a:noFill/>
          </p:spPr>
          <p:txBody>
            <a:bodyPr wrap="square" lIns="108000" rIns="108000" rtlCol="0">
              <a:spAutoFit/>
            </a:bodyPr>
            <a:lstStyle/>
            <a:p>
              <a:pPr algn="ctr"/>
              <a:r>
                <a:rPr lang="en-IN" altLang="en-US" sz="4800" b="1" dirty="0">
                  <a:solidFill>
                    <a:schemeClr val="bg1"/>
                  </a:solidFill>
                  <a:cs typeface="Arial" panose="020B0604020202020204" pitchFamily="34" charset="0"/>
                </a:rPr>
                <a:t>0</a:t>
              </a:r>
              <a:r>
                <a:rPr lang="en-US" altLang="ko-KR" sz="4800" b="1" dirty="0">
                  <a:solidFill>
                    <a:schemeClr val="bg1"/>
                  </a:solidFill>
                  <a:cs typeface="Arial" panose="020B0604020202020204" pitchFamily="34" charset="0"/>
                </a:rPr>
                <a:t>01</a:t>
              </a:r>
              <a:r>
                <a:rPr lang="en-US" altLang="ko-KR" sz="3200" dirty="0">
                  <a:solidFill>
                    <a:schemeClr val="bg1"/>
                  </a:solidFill>
                  <a:cs typeface="Arial" panose="020B0604020202020204" pitchFamily="34" charset="0"/>
                </a:rPr>
                <a:t>₂</a:t>
              </a:r>
              <a:endParaRPr lang="en-US" altLang="ko-KR" sz="3200" dirty="0">
                <a:solidFill>
                  <a:schemeClr val="bg1"/>
                </a:solidFill>
                <a:cs typeface="Arial" panose="020B0604020202020204" pitchFamily="34" charset="0"/>
              </a:endParaRPr>
            </a:p>
          </p:txBody>
        </p:sp>
      </p:grpSp>
      <p:grpSp>
        <p:nvGrpSpPr>
          <p:cNvPr id="10" name="Group 9"/>
          <p:cNvGrpSpPr/>
          <p:nvPr/>
        </p:nvGrpSpPr>
        <p:grpSpPr>
          <a:xfrm>
            <a:off x="3723967" y="2850652"/>
            <a:ext cx="5944451" cy="829945"/>
            <a:chOff x="5333692" y="1615577"/>
            <a:chExt cx="5944451" cy="829945"/>
          </a:xfrm>
        </p:grpSpPr>
        <p:grpSp>
          <p:nvGrpSpPr>
            <p:cNvPr id="11" name="Group 10"/>
            <p:cNvGrpSpPr/>
            <p:nvPr/>
          </p:nvGrpSpPr>
          <p:grpSpPr>
            <a:xfrm>
              <a:off x="6751979" y="1666120"/>
              <a:ext cx="4526164" cy="761682"/>
              <a:chOff x="6751979" y="1666120"/>
              <a:chExt cx="4526164" cy="761682"/>
            </a:xfrm>
          </p:grpSpPr>
          <p:sp>
            <p:nvSpPr>
              <p:cNvPr id="13" name="TextBox 12"/>
              <p:cNvSpPr txBox="1"/>
              <p:nvPr/>
            </p:nvSpPr>
            <p:spPr>
              <a:xfrm>
                <a:off x="6770451" y="2090617"/>
                <a:ext cx="4507692" cy="337185"/>
              </a:xfrm>
              <a:prstGeom prst="rect">
                <a:avLst/>
              </a:prstGeom>
              <a:noFill/>
            </p:spPr>
            <p:txBody>
              <a:bodyPr wrap="square" rtlCol="0">
                <a:spAutoFit/>
              </a:bodyPr>
              <a:lstStyle/>
              <a:p>
                <a:r>
                  <a:rPr lang="en-IN" altLang="en-US" sz="1600" dirty="0">
                    <a:solidFill>
                      <a:schemeClr val="bg1"/>
                    </a:solidFill>
                    <a:cs typeface="Arial" panose="020B0604020202020204" pitchFamily="34" charset="0"/>
                  </a:rPr>
                  <a:t>Frontend Developer , </a:t>
                </a:r>
                <a:r>
                  <a:rPr lang="en-IN" altLang="en-US" sz="1600" dirty="0">
                    <a:solidFill>
                      <a:schemeClr val="bg1"/>
                    </a:solidFill>
                    <a:cs typeface="Arial" panose="020B0604020202020204" pitchFamily="34" charset="0"/>
                    <a:sym typeface="+mn-ea"/>
                  </a:rPr>
                  <a:t>Creative UI Designser</a:t>
                </a:r>
                <a:endParaRPr lang="en-IN" altLang="en-US" sz="1600" dirty="0">
                  <a:solidFill>
                    <a:schemeClr val="bg1"/>
                  </a:solidFill>
                  <a:cs typeface="Arial" panose="020B0604020202020204" pitchFamily="34" charset="0"/>
                </a:endParaRPr>
              </a:p>
            </p:txBody>
          </p:sp>
          <p:sp>
            <p:nvSpPr>
              <p:cNvPr id="14" name="TextBox 13"/>
              <p:cNvSpPr txBox="1"/>
              <p:nvPr/>
            </p:nvSpPr>
            <p:spPr>
              <a:xfrm>
                <a:off x="6751979" y="1666120"/>
                <a:ext cx="4507692" cy="506730"/>
              </a:xfrm>
              <a:prstGeom prst="rect">
                <a:avLst/>
              </a:prstGeom>
              <a:noFill/>
            </p:spPr>
            <p:txBody>
              <a:bodyPr wrap="square" lIns="108000" rIns="108000" rtlCol="0">
                <a:spAutoFit/>
              </a:bodyPr>
              <a:lstStyle/>
              <a:p>
                <a:r>
                  <a:rPr lang="en-IN" sz="2700" b="1" dirty="0">
                    <a:solidFill>
                      <a:schemeClr val="bg1"/>
                    </a:solidFill>
                    <a:cs typeface="Arial" panose="020B0604020202020204" pitchFamily="34" charset="0"/>
                  </a:rPr>
                  <a:t>Prabhav Tewari</a:t>
                </a:r>
                <a:endParaRPr lang="en-IN" sz="2700" b="1" dirty="0">
                  <a:solidFill>
                    <a:schemeClr val="bg1"/>
                  </a:solidFill>
                  <a:cs typeface="Arial" panose="020B0604020202020204" pitchFamily="34" charset="0"/>
                </a:endParaRPr>
              </a:p>
            </p:txBody>
          </p:sp>
        </p:grpSp>
        <p:sp>
          <p:nvSpPr>
            <p:cNvPr id="12" name="TextBox 11"/>
            <p:cNvSpPr txBox="1"/>
            <p:nvPr/>
          </p:nvSpPr>
          <p:spPr>
            <a:xfrm>
              <a:off x="5333692" y="1615577"/>
              <a:ext cx="1400810" cy="829945"/>
            </a:xfrm>
            <a:prstGeom prst="rect">
              <a:avLst/>
            </a:prstGeom>
            <a:noFill/>
          </p:spPr>
          <p:txBody>
            <a:bodyPr wrap="square" lIns="108000" rIns="108000" rtlCol="0">
              <a:spAutoFit/>
            </a:bodyPr>
            <a:lstStyle/>
            <a:p>
              <a:pPr algn="ctr"/>
              <a:r>
                <a:rPr lang="en-IN" altLang="ko-KR" sz="4800" b="1" dirty="0">
                  <a:solidFill>
                    <a:schemeClr val="bg1"/>
                  </a:solidFill>
                  <a:cs typeface="Arial" panose="020B0604020202020204" pitchFamily="34" charset="0"/>
                </a:rPr>
                <a:t>010</a:t>
              </a:r>
              <a:r>
                <a:rPr lang="en-IN" altLang="ko-KR" sz="3200" dirty="0">
                  <a:solidFill>
                    <a:schemeClr val="bg1"/>
                  </a:solidFill>
                  <a:cs typeface="Arial" panose="020B0604020202020204" pitchFamily="34" charset="0"/>
                </a:rPr>
                <a:t>₂</a:t>
              </a:r>
              <a:endParaRPr lang="en-IN" altLang="ko-KR" sz="3200" dirty="0">
                <a:solidFill>
                  <a:schemeClr val="bg1"/>
                </a:solidFill>
                <a:cs typeface="Arial" panose="020B0604020202020204" pitchFamily="34" charset="0"/>
              </a:endParaRPr>
            </a:p>
          </p:txBody>
        </p:sp>
      </p:grpSp>
      <p:grpSp>
        <p:nvGrpSpPr>
          <p:cNvPr id="15" name="Group 14"/>
          <p:cNvGrpSpPr/>
          <p:nvPr/>
        </p:nvGrpSpPr>
        <p:grpSpPr>
          <a:xfrm>
            <a:off x="3723967" y="3990477"/>
            <a:ext cx="5944451" cy="829945"/>
            <a:chOff x="5333692" y="1615577"/>
            <a:chExt cx="5944451" cy="829945"/>
          </a:xfrm>
        </p:grpSpPr>
        <p:grpSp>
          <p:nvGrpSpPr>
            <p:cNvPr id="16" name="Group 15"/>
            <p:cNvGrpSpPr/>
            <p:nvPr/>
          </p:nvGrpSpPr>
          <p:grpSpPr>
            <a:xfrm>
              <a:off x="6751979" y="1666120"/>
              <a:ext cx="4526164" cy="761682"/>
              <a:chOff x="6751979" y="1666120"/>
              <a:chExt cx="4526164" cy="761682"/>
            </a:xfrm>
          </p:grpSpPr>
          <p:sp>
            <p:nvSpPr>
              <p:cNvPr id="18" name="TextBox 17"/>
              <p:cNvSpPr txBox="1"/>
              <p:nvPr/>
            </p:nvSpPr>
            <p:spPr>
              <a:xfrm>
                <a:off x="6770451" y="2090617"/>
                <a:ext cx="4507692" cy="337185"/>
              </a:xfrm>
              <a:prstGeom prst="rect">
                <a:avLst/>
              </a:prstGeom>
              <a:noFill/>
            </p:spPr>
            <p:txBody>
              <a:bodyPr wrap="square" rtlCol="0">
                <a:spAutoFit/>
              </a:bodyPr>
              <a:lstStyle/>
              <a:p>
                <a:r>
                  <a:rPr lang="en-IN" altLang="en-US" sz="1600" dirty="0">
                    <a:solidFill>
                      <a:schemeClr val="bg1"/>
                    </a:solidFill>
                    <a:cs typeface="Arial" panose="020B0604020202020204" pitchFamily="34" charset="0"/>
                  </a:rPr>
                  <a:t>Backend Developer</a:t>
                </a:r>
                <a:endParaRPr lang="en-IN" altLang="en-US" sz="1600" dirty="0">
                  <a:solidFill>
                    <a:schemeClr val="bg1"/>
                  </a:solidFill>
                  <a:cs typeface="Arial" panose="020B0604020202020204" pitchFamily="34" charset="0"/>
                </a:endParaRPr>
              </a:p>
            </p:txBody>
          </p:sp>
          <p:sp>
            <p:nvSpPr>
              <p:cNvPr id="19" name="TextBox 18"/>
              <p:cNvSpPr txBox="1"/>
              <p:nvPr/>
            </p:nvSpPr>
            <p:spPr>
              <a:xfrm>
                <a:off x="6751979" y="1666120"/>
                <a:ext cx="4507692" cy="506730"/>
              </a:xfrm>
              <a:prstGeom prst="rect">
                <a:avLst/>
              </a:prstGeom>
              <a:noFill/>
            </p:spPr>
            <p:txBody>
              <a:bodyPr wrap="square" lIns="108000" rIns="108000" rtlCol="0">
                <a:spAutoFit/>
              </a:bodyPr>
              <a:lstStyle/>
              <a:p>
                <a:r>
                  <a:rPr lang="en-IN" altLang="ko-KR" sz="2700" b="1" dirty="0">
                    <a:solidFill>
                      <a:schemeClr val="bg1"/>
                    </a:solidFill>
                    <a:cs typeface="Arial" panose="020B0604020202020204" pitchFamily="34" charset="0"/>
                  </a:rPr>
                  <a:t>Aryan Raj Banerjee</a:t>
                </a:r>
                <a:endParaRPr lang="en-IN" altLang="ko-KR" sz="2700" b="1" dirty="0">
                  <a:solidFill>
                    <a:schemeClr val="bg1"/>
                  </a:solidFill>
                  <a:cs typeface="Arial" panose="020B0604020202020204" pitchFamily="34" charset="0"/>
                </a:endParaRPr>
              </a:p>
            </p:txBody>
          </p:sp>
        </p:grpSp>
        <p:sp>
          <p:nvSpPr>
            <p:cNvPr id="17" name="TextBox 16"/>
            <p:cNvSpPr txBox="1"/>
            <p:nvPr/>
          </p:nvSpPr>
          <p:spPr>
            <a:xfrm>
              <a:off x="5333692" y="1615577"/>
              <a:ext cx="1400810" cy="829945"/>
            </a:xfrm>
            <a:prstGeom prst="rect">
              <a:avLst/>
            </a:prstGeom>
            <a:noFill/>
          </p:spPr>
          <p:txBody>
            <a:bodyPr wrap="square" lIns="108000" rIns="108000" rtlCol="0">
              <a:spAutoFit/>
            </a:bodyPr>
            <a:lstStyle/>
            <a:p>
              <a:pPr algn="ctr"/>
              <a:r>
                <a:rPr lang="en-IN" altLang="ko-KR" sz="4800" b="1" dirty="0">
                  <a:solidFill>
                    <a:schemeClr val="bg1"/>
                  </a:solidFill>
                  <a:cs typeface="Arial" panose="020B0604020202020204" pitchFamily="34" charset="0"/>
                </a:rPr>
                <a:t>011</a:t>
              </a:r>
              <a:r>
                <a:rPr lang="en-IN" altLang="ko-KR" sz="3200" dirty="0">
                  <a:solidFill>
                    <a:schemeClr val="bg1"/>
                  </a:solidFill>
                  <a:cs typeface="Arial" panose="020B0604020202020204" pitchFamily="34" charset="0"/>
                </a:rPr>
                <a:t>₂</a:t>
              </a:r>
              <a:endParaRPr lang="en-IN" altLang="ko-KR" sz="3200" dirty="0">
                <a:solidFill>
                  <a:schemeClr val="bg1"/>
                </a:solidFill>
                <a:cs typeface="Arial" panose="020B0604020202020204" pitchFamily="34" charset="0"/>
              </a:endParaRPr>
            </a:p>
          </p:txBody>
        </p:sp>
      </p:grpSp>
      <p:grpSp>
        <p:nvGrpSpPr>
          <p:cNvPr id="21" name="Group 20"/>
          <p:cNvGrpSpPr/>
          <p:nvPr/>
        </p:nvGrpSpPr>
        <p:grpSpPr>
          <a:xfrm rot="0">
            <a:off x="5142230" y="5180965"/>
            <a:ext cx="4526280" cy="700229"/>
            <a:chOff x="6751979" y="1666120"/>
            <a:chExt cx="4526164" cy="699994"/>
          </a:xfrm>
        </p:grpSpPr>
        <p:sp>
          <p:nvSpPr>
            <p:cNvPr id="23" name="TextBox 22"/>
            <p:cNvSpPr txBox="1"/>
            <p:nvPr/>
          </p:nvSpPr>
          <p:spPr>
            <a:xfrm>
              <a:off x="6770451" y="2090617"/>
              <a:ext cx="4507692" cy="275497"/>
            </a:xfrm>
            <a:prstGeom prst="rect">
              <a:avLst/>
            </a:prstGeom>
            <a:noFill/>
          </p:spPr>
          <p:txBody>
            <a:bodyPr wrap="square" rtlCol="0">
              <a:spAutoFit/>
            </a:bodyPr>
            <a:lstStyle/>
            <a:p>
              <a:r>
                <a:rPr lang="en-IN" altLang="en-US" sz="1200" dirty="0">
                  <a:solidFill>
                    <a:schemeClr val="bg1"/>
                  </a:solidFill>
                  <a:cs typeface="Arial" panose="020B0604020202020204" pitchFamily="34" charset="0"/>
                </a:rPr>
                <a:t>DevHack 2020 DSCKIIT</a:t>
              </a:r>
              <a:endParaRPr lang="en-IN" altLang="en-US" sz="1200" dirty="0">
                <a:solidFill>
                  <a:schemeClr val="bg1"/>
                </a:solidFill>
                <a:cs typeface="Arial" panose="020B0604020202020204" pitchFamily="34" charset="0"/>
              </a:endParaRPr>
            </a:p>
          </p:txBody>
        </p:sp>
        <p:sp>
          <p:nvSpPr>
            <p:cNvPr id="24" name="TextBox 23"/>
            <p:cNvSpPr txBox="1"/>
            <p:nvPr/>
          </p:nvSpPr>
          <p:spPr>
            <a:xfrm>
              <a:off x="6751979" y="1666120"/>
              <a:ext cx="4507692" cy="506560"/>
            </a:xfrm>
            <a:prstGeom prst="rect">
              <a:avLst/>
            </a:prstGeom>
            <a:noFill/>
          </p:spPr>
          <p:txBody>
            <a:bodyPr wrap="square" lIns="108000" rIns="108000" rtlCol="0">
              <a:spAutoFit/>
            </a:bodyPr>
            <a:lstStyle/>
            <a:p>
              <a:r>
                <a:rPr lang="en-IN" sz="2700" b="1" dirty="0">
                  <a:solidFill>
                    <a:schemeClr val="bg1"/>
                  </a:solidFill>
                  <a:cs typeface="Arial" panose="020B0604020202020204" pitchFamily="34" charset="0"/>
                </a:rPr>
                <a:t>Theme Domain : Environment</a:t>
              </a:r>
              <a:endParaRPr lang="en-IN" sz="2700" b="1" dirty="0">
                <a:solidFill>
                  <a:schemeClr val="bg1"/>
                </a:solidFill>
                <a:cs typeface="Arial" panose="020B0604020202020204" pitchFamily="34" charset="0"/>
              </a:endParaRPr>
            </a:p>
          </p:txBody>
        </p:sp>
      </p:grpSp>
      <p:grpSp>
        <p:nvGrpSpPr>
          <p:cNvPr id="28" name="Group 27"/>
          <p:cNvGrpSpPr/>
          <p:nvPr/>
        </p:nvGrpSpPr>
        <p:grpSpPr>
          <a:xfrm>
            <a:off x="7861110" y="623255"/>
            <a:ext cx="4330890" cy="419100"/>
            <a:chOff x="8086725" y="476250"/>
            <a:chExt cx="4105275" cy="419100"/>
          </a:xfrm>
          <a:solidFill>
            <a:schemeClr val="bg1">
              <a:alpha val="76000"/>
            </a:schemeClr>
          </a:solidFill>
        </p:grpSpPr>
        <p:sp>
          <p:nvSpPr>
            <p:cNvPr id="6" name="Rectangle 5"/>
            <p:cNvSpPr/>
            <p:nvPr/>
          </p:nvSpPr>
          <p:spPr>
            <a:xfrm>
              <a:off x="8086725" y="476250"/>
              <a:ext cx="4105275" cy="5515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Rectangle 24"/>
            <p:cNvSpPr/>
            <p:nvPr/>
          </p:nvSpPr>
          <p:spPr>
            <a:xfrm>
              <a:off x="8086725" y="597566"/>
              <a:ext cx="4105275" cy="5515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Rectangle 25"/>
            <p:cNvSpPr/>
            <p:nvPr/>
          </p:nvSpPr>
          <p:spPr>
            <a:xfrm>
              <a:off x="8086725" y="718882"/>
              <a:ext cx="4105275" cy="5515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Rectangle 26"/>
            <p:cNvSpPr/>
            <p:nvPr/>
          </p:nvSpPr>
          <p:spPr>
            <a:xfrm>
              <a:off x="8086725" y="840198"/>
              <a:ext cx="4105275" cy="5515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0" name="Freeform: Shape 29"/>
          <p:cNvSpPr/>
          <p:nvPr/>
        </p:nvSpPr>
        <p:spPr>
          <a:xfrm rot="5400000">
            <a:off x="-1758439" y="2725388"/>
            <a:ext cx="4972050" cy="1445239"/>
          </a:xfrm>
          <a:custGeom>
            <a:avLst/>
            <a:gdLst>
              <a:gd name="connsiteX0" fmla="*/ 0 w 4972050"/>
              <a:gd name="connsiteY0" fmla="*/ 0 h 1445239"/>
              <a:gd name="connsiteX1" fmla="*/ 4972050 w 4972050"/>
              <a:gd name="connsiteY1" fmla="*/ 0 h 1445239"/>
              <a:gd name="connsiteX2" fmla="*/ 4972050 w 4972050"/>
              <a:gd name="connsiteY2" fmla="*/ 1445239 h 1445239"/>
              <a:gd name="connsiteX3" fmla="*/ 4846713 w 4972050"/>
              <a:gd name="connsiteY3" fmla="*/ 1445239 h 1445239"/>
              <a:gd name="connsiteX4" fmla="*/ 4846713 w 4972050"/>
              <a:gd name="connsiteY4" fmla="*/ 125337 h 1445239"/>
              <a:gd name="connsiteX5" fmla="*/ 125337 w 4972050"/>
              <a:gd name="connsiteY5" fmla="*/ 125337 h 1445239"/>
              <a:gd name="connsiteX6" fmla="*/ 125337 w 4972050"/>
              <a:gd name="connsiteY6" fmla="*/ 1445239 h 1445239"/>
              <a:gd name="connsiteX7" fmla="*/ 0 w 4972050"/>
              <a:gd name="connsiteY7" fmla="*/ 1445239 h 144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72050" h="1445239">
                <a:moveTo>
                  <a:pt x="0" y="0"/>
                </a:moveTo>
                <a:lnTo>
                  <a:pt x="4972050" y="0"/>
                </a:lnTo>
                <a:lnTo>
                  <a:pt x="4972050" y="1445239"/>
                </a:lnTo>
                <a:lnTo>
                  <a:pt x="4846713" y="1445239"/>
                </a:lnTo>
                <a:lnTo>
                  <a:pt x="4846713" y="125337"/>
                </a:lnTo>
                <a:lnTo>
                  <a:pt x="125337" y="125337"/>
                </a:lnTo>
                <a:lnTo>
                  <a:pt x="125337" y="1445239"/>
                </a:lnTo>
                <a:lnTo>
                  <a:pt x="0" y="144523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33" name="Rectangle 32"/>
          <p:cNvSpPr/>
          <p:nvPr/>
        </p:nvSpPr>
        <p:spPr>
          <a:xfrm rot="2735247">
            <a:off x="1354415" y="305526"/>
            <a:ext cx="104775" cy="14452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Rectangle 34"/>
          <p:cNvSpPr/>
          <p:nvPr/>
        </p:nvSpPr>
        <p:spPr>
          <a:xfrm rot="2735247">
            <a:off x="2082685" y="-138606"/>
            <a:ext cx="104775" cy="1445239"/>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3191608" y="785317"/>
            <a:ext cx="5808784" cy="830580"/>
          </a:xfrm>
          <a:prstGeom prst="rect">
            <a:avLst/>
          </a:prstGeom>
          <a:noFill/>
          <a:extLst>
            <a:ext uri="{909E8E84-426E-40DD-AFC4-6F175D3DCCD1}">
              <a14:hiddenFill xmlns:a14="http://schemas.microsoft.com/office/drawing/2010/main">
                <a:solidFill>
                  <a:schemeClr val="bg1"/>
                </a:solidFill>
              </a14:hiddenFill>
            </a:ext>
          </a:extLst>
        </p:spPr>
        <p:txBody>
          <a:bodyPr wrap="square" lIns="36000" tIns="0" rIns="36000" bIns="0" rtlCol="0">
            <a:spAutoFit/>
          </a:bodyPr>
          <a:lstStyle/>
          <a:p>
            <a:pPr algn="ctr"/>
            <a:r>
              <a:rPr lang="en-US" sz="3600" b="1" dirty="0">
                <a:solidFill>
                  <a:schemeClr val="bg1"/>
                </a:solidFill>
                <a:latin typeface="Segoe UI" panose="020B0502040204020203" charset="0"/>
                <a:cs typeface="Segoe UI" panose="020B0502040204020203" charset="0"/>
              </a:rPr>
              <a:t>PROBLEM STATEMENT</a:t>
            </a:r>
            <a:endParaRPr lang="en-IN" altLang="en-US" sz="3600" b="1" dirty="0">
              <a:solidFill>
                <a:schemeClr val="accent1"/>
              </a:solidFill>
              <a:latin typeface="Segoe UI" panose="020B0502040204020203" charset="0"/>
              <a:cs typeface="Segoe UI" panose="020B0502040204020203" charset="0"/>
            </a:endParaRPr>
          </a:p>
        </p:txBody>
      </p:sp>
      <p:sp>
        <p:nvSpPr>
          <p:cNvPr id="34" name="TextBox 33"/>
          <p:cNvSpPr txBox="1"/>
          <p:nvPr/>
        </p:nvSpPr>
        <p:spPr>
          <a:xfrm>
            <a:off x="2570480" y="1537018"/>
            <a:ext cx="8842375" cy="1198880"/>
          </a:xfrm>
          <a:prstGeom prst="rect">
            <a:avLst/>
          </a:prstGeom>
          <a:noFill/>
        </p:spPr>
        <p:txBody>
          <a:bodyPr wrap="square" rtlCol="0" anchor="ctr">
            <a:spAutoFit/>
          </a:bodyPr>
          <a:lstStyle/>
          <a:p>
            <a:pPr algn="just"/>
            <a:r>
              <a:rPr lang="en-GB" altLang="ko-KR" sz="2400" dirty="0">
                <a:solidFill>
                  <a:schemeClr val="bg1"/>
                </a:solidFill>
                <a:cs typeface="Arial" panose="020B0604020202020204" pitchFamily="34" charset="0"/>
              </a:rPr>
              <a:t>Design a smart waste collection system that allows citizens to segregate the various types of solid waste they want to dispose and the municipal authorities to efficiently collect the same.</a:t>
            </a:r>
            <a:endParaRPr lang="en-GB" altLang="ko-KR" sz="2400" dirty="0">
              <a:solidFill>
                <a:schemeClr val="bg1"/>
              </a:solidFill>
              <a:cs typeface="Arial" panose="020B0604020202020204" pitchFamily="34" charset="0"/>
            </a:endParaRPr>
          </a:p>
        </p:txBody>
      </p:sp>
      <p:sp>
        <p:nvSpPr>
          <p:cNvPr id="47" name="TextBox 46"/>
          <p:cNvSpPr txBox="1"/>
          <p:nvPr/>
        </p:nvSpPr>
        <p:spPr>
          <a:xfrm>
            <a:off x="1884680" y="2736215"/>
            <a:ext cx="9611995" cy="3169285"/>
          </a:xfrm>
          <a:prstGeom prst="rect">
            <a:avLst/>
          </a:prstGeom>
          <a:noFill/>
        </p:spPr>
        <p:txBody>
          <a:bodyPr wrap="square" rtlCol="0">
            <a:spAutoFit/>
          </a:bodyPr>
          <a:lstStyle/>
          <a:p>
            <a:endParaRPr lang="en-US" altLang="ko-KR" sz="2000" dirty="0">
              <a:solidFill>
                <a:schemeClr val="bg1"/>
              </a:solidFill>
              <a:cs typeface="Arial" panose="020B0604020202020204" pitchFamily="34" charset="0"/>
            </a:endParaRPr>
          </a:p>
          <a:p>
            <a:r>
              <a:rPr lang="en-US" altLang="ko-KR" sz="2000" dirty="0">
                <a:solidFill>
                  <a:schemeClr val="bg1"/>
                </a:solidFill>
                <a:cs typeface="Arial" panose="020B0604020202020204" pitchFamily="34" charset="0"/>
              </a:rPr>
              <a:t>Over 377 million urban people live in 7,935 towns and cities and generate 62 million tonnes of municipal solid waste per annum </a:t>
            </a:r>
            <a:r>
              <a:rPr lang="en-IN" altLang="en-US" sz="2000" dirty="0">
                <a:solidFill>
                  <a:schemeClr val="bg1"/>
                </a:solidFill>
                <a:cs typeface="Arial" panose="020B0604020202020204" pitchFamily="34" charset="0"/>
              </a:rPr>
              <a:t>in India as per survey by IIT Kanpur in 2006 &amp; 2019.</a:t>
            </a:r>
            <a:endParaRPr lang="en-IN" altLang="en-US" sz="2000" dirty="0">
              <a:solidFill>
                <a:schemeClr val="bg1"/>
              </a:solidFill>
              <a:cs typeface="Arial" panose="020B0604020202020204" pitchFamily="34" charset="0"/>
            </a:endParaRPr>
          </a:p>
          <a:p>
            <a:endParaRPr lang="en-IN" altLang="en-US" sz="2000" dirty="0">
              <a:solidFill>
                <a:schemeClr val="bg1"/>
              </a:solidFill>
              <a:cs typeface="Arial" panose="020B0604020202020204" pitchFamily="34" charset="0"/>
            </a:endParaRPr>
          </a:p>
          <a:p>
            <a:r>
              <a:rPr lang="en-IN" altLang="en-US" sz="2000" dirty="0">
                <a:solidFill>
                  <a:schemeClr val="bg1"/>
                </a:solidFill>
                <a:cs typeface="Arial" panose="020B0604020202020204" pitchFamily="34" charset="0"/>
              </a:rPr>
              <a:t>Most recyclable waste ends up in a dump yard due to the lack of efficient waste management.</a:t>
            </a:r>
            <a:endParaRPr lang="en-IN" altLang="en-US" sz="2000" dirty="0">
              <a:solidFill>
                <a:schemeClr val="bg1"/>
              </a:solidFill>
              <a:cs typeface="Arial" panose="020B0604020202020204" pitchFamily="34" charset="0"/>
            </a:endParaRPr>
          </a:p>
          <a:p>
            <a:endParaRPr lang="en-IN" altLang="en-US" sz="2000" dirty="0">
              <a:solidFill>
                <a:schemeClr val="bg1"/>
              </a:solidFill>
              <a:cs typeface="Arial" panose="020B0604020202020204" pitchFamily="34" charset="0"/>
            </a:endParaRPr>
          </a:p>
          <a:p>
            <a:r>
              <a:rPr lang="en-IN" altLang="en-US" sz="2000" dirty="0">
                <a:solidFill>
                  <a:schemeClr val="bg1"/>
                </a:solidFill>
                <a:cs typeface="Arial" panose="020B0604020202020204" pitchFamily="34" charset="0"/>
              </a:rPr>
              <a:t>Solid Waste Management (SWM) is one among the basic essential services provided by municipal authorities to keep urban centres clean. However flawed system of waste disposal is in practice of dumping waste within or outside the urban areas hapazardly.</a:t>
            </a:r>
            <a:endParaRPr lang="en-IN" altLang="en-US" sz="2000" dirty="0">
              <a:solidFill>
                <a:schemeClr val="bg1"/>
              </a:solidFill>
              <a:cs typeface="Arial" panose="020B0604020202020204" pitchFamily="34" charset="0"/>
            </a:endParaRPr>
          </a:p>
        </p:txBody>
      </p:sp>
      <p:grpSp>
        <p:nvGrpSpPr>
          <p:cNvPr id="95" name="Group 94"/>
          <p:cNvGrpSpPr/>
          <p:nvPr/>
        </p:nvGrpSpPr>
        <p:grpSpPr>
          <a:xfrm rot="19800000">
            <a:off x="694622" y="268623"/>
            <a:ext cx="1969111" cy="2440753"/>
            <a:chOff x="395536" y="1793041"/>
            <a:chExt cx="3170093" cy="3929395"/>
          </a:xfrm>
          <a:solidFill>
            <a:schemeClr val="bg1"/>
          </a:solidFill>
        </p:grpSpPr>
        <p:sp>
          <p:nvSpPr>
            <p:cNvPr id="96" name="Freeform 20"/>
            <p:cNvSpPr/>
            <p:nvPr/>
          </p:nvSpPr>
          <p:spPr>
            <a:xfrm rot="1800000" flipH="1">
              <a:off x="705002" y="1793041"/>
              <a:ext cx="2860627" cy="3411190"/>
            </a:xfrm>
            <a:custGeom>
              <a:avLst/>
              <a:gdLst>
                <a:gd name="connsiteX0" fmla="*/ 2332439 w 2860627"/>
                <a:gd name="connsiteY0" fmla="*/ 109484 h 3334674"/>
                <a:gd name="connsiteX1" fmla="*/ 1509012 w 2860627"/>
                <a:gd name="connsiteY1" fmla="*/ 0 h 3334674"/>
                <a:gd name="connsiteX2" fmla="*/ 364700 w 2860627"/>
                <a:gd name="connsiteY2" fmla="*/ 1279977 h 3334674"/>
                <a:gd name="connsiteX3" fmla="*/ 160 w 2860627"/>
                <a:gd name="connsiteY3" fmla="*/ 1755003 h 3334674"/>
                <a:gd name="connsiteX4" fmla="*/ 286853 w 2860627"/>
                <a:gd name="connsiteY4" fmla="*/ 1930370 h 3334674"/>
                <a:gd name="connsiteX5" fmla="*/ 207417 w 2860627"/>
                <a:gd name="connsiteY5" fmla="*/ 2111278 h 3334674"/>
                <a:gd name="connsiteX6" fmla="*/ 287242 w 2860627"/>
                <a:gd name="connsiteY6" fmla="*/ 2167898 h 3334674"/>
                <a:gd name="connsiteX7" fmla="*/ 256972 w 2860627"/>
                <a:gd name="connsiteY7" fmla="*/ 2262662 h 3334674"/>
                <a:gd name="connsiteX8" fmla="*/ 368654 w 2860627"/>
                <a:gd name="connsiteY8" fmla="*/ 2376290 h 3334674"/>
                <a:gd name="connsiteX9" fmla="*/ 465657 w 2860627"/>
                <a:gd name="connsiteY9" fmla="*/ 2793853 h 3334674"/>
                <a:gd name="connsiteX10" fmla="*/ 1108723 w 2860627"/>
                <a:gd name="connsiteY10" fmla="*/ 2720803 h 3334674"/>
                <a:gd name="connsiteX11" fmla="*/ 1313164 w 2860627"/>
                <a:gd name="connsiteY11" fmla="*/ 3300023 h 3334674"/>
                <a:gd name="connsiteX12" fmla="*/ 1936108 w 2860627"/>
                <a:gd name="connsiteY12" fmla="*/ 3321065 h 3334674"/>
                <a:gd name="connsiteX13" fmla="*/ 1882503 w 2860627"/>
                <a:gd name="connsiteY13" fmla="*/ 1973867 h 3334674"/>
                <a:gd name="connsiteX14" fmla="*/ 1315566 w 2860627"/>
                <a:gd name="connsiteY14" fmla="*/ 1469419 h 3334674"/>
                <a:gd name="connsiteX15" fmla="*/ 1294771 w 2860627"/>
                <a:gd name="connsiteY15" fmla="*/ 1450917 h 3334674"/>
                <a:gd name="connsiteX16" fmla="*/ 1253957 w 2860627"/>
                <a:gd name="connsiteY16" fmla="*/ 1414601 h 3334674"/>
                <a:gd name="connsiteX17" fmla="*/ 1259713 w 2860627"/>
                <a:gd name="connsiteY17" fmla="*/ 1414265 h 3334674"/>
                <a:gd name="connsiteX18" fmla="*/ 1156260 w 2860627"/>
                <a:gd name="connsiteY18" fmla="*/ 686769 h 3334674"/>
                <a:gd name="connsiteX19" fmla="*/ 2022208 w 2860627"/>
                <a:gd name="connsiteY19" fmla="*/ 483047 h 3334674"/>
                <a:gd name="connsiteX20" fmla="*/ 2336014 w 2860627"/>
                <a:gd name="connsiteY20" fmla="*/ 897827 h 3334674"/>
                <a:gd name="connsiteX21" fmla="*/ 2860627 w 2860627"/>
                <a:gd name="connsiteY21" fmla="*/ 876952 h 3334674"/>
                <a:gd name="connsiteX22" fmla="*/ 2332439 w 2860627"/>
                <a:gd name="connsiteY22" fmla="*/ 109484 h 3334674"/>
                <a:gd name="connsiteX0-1" fmla="*/ 2332439 w 2860627"/>
                <a:gd name="connsiteY0-2" fmla="*/ 176751 h 3401941"/>
                <a:gd name="connsiteX1-3" fmla="*/ 1525852 w 2860627"/>
                <a:gd name="connsiteY1-4" fmla="*/ 0 h 3401941"/>
                <a:gd name="connsiteX2-5" fmla="*/ 364700 w 2860627"/>
                <a:gd name="connsiteY2-6" fmla="*/ 1347244 h 3401941"/>
                <a:gd name="connsiteX3-7" fmla="*/ 160 w 2860627"/>
                <a:gd name="connsiteY3-8" fmla="*/ 1822270 h 3401941"/>
                <a:gd name="connsiteX4-9" fmla="*/ 286853 w 2860627"/>
                <a:gd name="connsiteY4-10" fmla="*/ 1997637 h 3401941"/>
                <a:gd name="connsiteX5-11" fmla="*/ 207417 w 2860627"/>
                <a:gd name="connsiteY5-12" fmla="*/ 2178545 h 3401941"/>
                <a:gd name="connsiteX6-13" fmla="*/ 287242 w 2860627"/>
                <a:gd name="connsiteY6-14" fmla="*/ 2235165 h 3401941"/>
                <a:gd name="connsiteX7-15" fmla="*/ 256972 w 2860627"/>
                <a:gd name="connsiteY7-16" fmla="*/ 2329929 h 3401941"/>
                <a:gd name="connsiteX8-17" fmla="*/ 368654 w 2860627"/>
                <a:gd name="connsiteY8-18" fmla="*/ 2443557 h 3401941"/>
                <a:gd name="connsiteX9-19" fmla="*/ 465657 w 2860627"/>
                <a:gd name="connsiteY9-20" fmla="*/ 2861120 h 3401941"/>
                <a:gd name="connsiteX10-21" fmla="*/ 1108723 w 2860627"/>
                <a:gd name="connsiteY10-22" fmla="*/ 2788070 h 3401941"/>
                <a:gd name="connsiteX11-23" fmla="*/ 1313164 w 2860627"/>
                <a:gd name="connsiteY11-24" fmla="*/ 3367290 h 3401941"/>
                <a:gd name="connsiteX12-25" fmla="*/ 1936108 w 2860627"/>
                <a:gd name="connsiteY12-26" fmla="*/ 3388332 h 3401941"/>
                <a:gd name="connsiteX13-27" fmla="*/ 1882503 w 2860627"/>
                <a:gd name="connsiteY13-28" fmla="*/ 2041134 h 3401941"/>
                <a:gd name="connsiteX14-29" fmla="*/ 1315566 w 2860627"/>
                <a:gd name="connsiteY14-30" fmla="*/ 1536686 h 3401941"/>
                <a:gd name="connsiteX15-31" fmla="*/ 1294771 w 2860627"/>
                <a:gd name="connsiteY15-32" fmla="*/ 1518184 h 3401941"/>
                <a:gd name="connsiteX16-33" fmla="*/ 1253957 w 2860627"/>
                <a:gd name="connsiteY16-34" fmla="*/ 1481868 h 3401941"/>
                <a:gd name="connsiteX17-35" fmla="*/ 1259713 w 2860627"/>
                <a:gd name="connsiteY17-36" fmla="*/ 1481532 h 3401941"/>
                <a:gd name="connsiteX18-37" fmla="*/ 1156260 w 2860627"/>
                <a:gd name="connsiteY18-38" fmla="*/ 754036 h 3401941"/>
                <a:gd name="connsiteX19-39" fmla="*/ 2022208 w 2860627"/>
                <a:gd name="connsiteY19-40" fmla="*/ 550314 h 3401941"/>
                <a:gd name="connsiteX20-41" fmla="*/ 2336014 w 2860627"/>
                <a:gd name="connsiteY20-42" fmla="*/ 965094 h 3401941"/>
                <a:gd name="connsiteX21-43" fmla="*/ 2860627 w 2860627"/>
                <a:gd name="connsiteY21-44" fmla="*/ 944219 h 3401941"/>
                <a:gd name="connsiteX22-45" fmla="*/ 2332439 w 2860627"/>
                <a:gd name="connsiteY22-46" fmla="*/ 176751 h 3401941"/>
                <a:gd name="connsiteX0-47" fmla="*/ 2332439 w 2860627"/>
                <a:gd name="connsiteY0-48" fmla="*/ 186000 h 3411190"/>
                <a:gd name="connsiteX1-49" fmla="*/ 1525852 w 2860627"/>
                <a:gd name="connsiteY1-50" fmla="*/ 9249 h 3411190"/>
                <a:gd name="connsiteX2-51" fmla="*/ 364700 w 2860627"/>
                <a:gd name="connsiteY2-52" fmla="*/ 1356493 h 3411190"/>
                <a:gd name="connsiteX3-53" fmla="*/ 160 w 2860627"/>
                <a:gd name="connsiteY3-54" fmla="*/ 1831519 h 3411190"/>
                <a:gd name="connsiteX4-55" fmla="*/ 286853 w 2860627"/>
                <a:gd name="connsiteY4-56" fmla="*/ 2006886 h 3411190"/>
                <a:gd name="connsiteX5-57" fmla="*/ 207417 w 2860627"/>
                <a:gd name="connsiteY5-58" fmla="*/ 2187794 h 3411190"/>
                <a:gd name="connsiteX6-59" fmla="*/ 287242 w 2860627"/>
                <a:gd name="connsiteY6-60" fmla="*/ 2244414 h 3411190"/>
                <a:gd name="connsiteX7-61" fmla="*/ 256972 w 2860627"/>
                <a:gd name="connsiteY7-62" fmla="*/ 2339178 h 3411190"/>
                <a:gd name="connsiteX8-63" fmla="*/ 368654 w 2860627"/>
                <a:gd name="connsiteY8-64" fmla="*/ 2452806 h 3411190"/>
                <a:gd name="connsiteX9-65" fmla="*/ 465657 w 2860627"/>
                <a:gd name="connsiteY9-66" fmla="*/ 2870369 h 3411190"/>
                <a:gd name="connsiteX10-67" fmla="*/ 1108723 w 2860627"/>
                <a:gd name="connsiteY10-68" fmla="*/ 2797319 h 3411190"/>
                <a:gd name="connsiteX11-69" fmla="*/ 1313164 w 2860627"/>
                <a:gd name="connsiteY11-70" fmla="*/ 3376539 h 3411190"/>
                <a:gd name="connsiteX12-71" fmla="*/ 1936108 w 2860627"/>
                <a:gd name="connsiteY12-72" fmla="*/ 3397581 h 3411190"/>
                <a:gd name="connsiteX13-73" fmla="*/ 1882503 w 2860627"/>
                <a:gd name="connsiteY13-74" fmla="*/ 2050383 h 3411190"/>
                <a:gd name="connsiteX14-75" fmla="*/ 1315566 w 2860627"/>
                <a:gd name="connsiteY14-76" fmla="*/ 1545935 h 3411190"/>
                <a:gd name="connsiteX15-77" fmla="*/ 1294771 w 2860627"/>
                <a:gd name="connsiteY15-78" fmla="*/ 1527433 h 3411190"/>
                <a:gd name="connsiteX16-79" fmla="*/ 1253957 w 2860627"/>
                <a:gd name="connsiteY16-80" fmla="*/ 1491117 h 3411190"/>
                <a:gd name="connsiteX17-81" fmla="*/ 1259713 w 2860627"/>
                <a:gd name="connsiteY17-82" fmla="*/ 1490781 h 3411190"/>
                <a:gd name="connsiteX18-83" fmla="*/ 1156260 w 2860627"/>
                <a:gd name="connsiteY18-84" fmla="*/ 763285 h 3411190"/>
                <a:gd name="connsiteX19-85" fmla="*/ 2022208 w 2860627"/>
                <a:gd name="connsiteY19-86" fmla="*/ 559563 h 3411190"/>
                <a:gd name="connsiteX20-87" fmla="*/ 2336014 w 2860627"/>
                <a:gd name="connsiteY20-88" fmla="*/ 974343 h 3411190"/>
                <a:gd name="connsiteX21-89" fmla="*/ 2860627 w 2860627"/>
                <a:gd name="connsiteY21-90" fmla="*/ 953468 h 3411190"/>
                <a:gd name="connsiteX22-91" fmla="*/ 2332439 w 2860627"/>
                <a:gd name="connsiteY22-92" fmla="*/ 186000 h 3411190"/>
                <a:gd name="connsiteX0-93" fmla="*/ 2332439 w 2860627"/>
                <a:gd name="connsiteY0-94" fmla="*/ 186000 h 3411190"/>
                <a:gd name="connsiteX1-95" fmla="*/ 1525852 w 2860627"/>
                <a:gd name="connsiteY1-96" fmla="*/ 9249 h 3411190"/>
                <a:gd name="connsiteX2-97" fmla="*/ 364700 w 2860627"/>
                <a:gd name="connsiteY2-98" fmla="*/ 1356493 h 3411190"/>
                <a:gd name="connsiteX3-99" fmla="*/ 160 w 2860627"/>
                <a:gd name="connsiteY3-100" fmla="*/ 1831519 h 3411190"/>
                <a:gd name="connsiteX4-101" fmla="*/ 286853 w 2860627"/>
                <a:gd name="connsiteY4-102" fmla="*/ 2006886 h 3411190"/>
                <a:gd name="connsiteX5-103" fmla="*/ 207417 w 2860627"/>
                <a:gd name="connsiteY5-104" fmla="*/ 2187794 h 3411190"/>
                <a:gd name="connsiteX6-105" fmla="*/ 287242 w 2860627"/>
                <a:gd name="connsiteY6-106" fmla="*/ 2244414 h 3411190"/>
                <a:gd name="connsiteX7-107" fmla="*/ 256972 w 2860627"/>
                <a:gd name="connsiteY7-108" fmla="*/ 2339178 h 3411190"/>
                <a:gd name="connsiteX8-109" fmla="*/ 368654 w 2860627"/>
                <a:gd name="connsiteY8-110" fmla="*/ 2452806 h 3411190"/>
                <a:gd name="connsiteX9-111" fmla="*/ 465657 w 2860627"/>
                <a:gd name="connsiteY9-112" fmla="*/ 2870369 h 3411190"/>
                <a:gd name="connsiteX10-113" fmla="*/ 1108723 w 2860627"/>
                <a:gd name="connsiteY10-114" fmla="*/ 2797319 h 3411190"/>
                <a:gd name="connsiteX11-115" fmla="*/ 1313164 w 2860627"/>
                <a:gd name="connsiteY11-116" fmla="*/ 3376539 h 3411190"/>
                <a:gd name="connsiteX12-117" fmla="*/ 1936108 w 2860627"/>
                <a:gd name="connsiteY12-118" fmla="*/ 3397581 h 3411190"/>
                <a:gd name="connsiteX13-119" fmla="*/ 1882503 w 2860627"/>
                <a:gd name="connsiteY13-120" fmla="*/ 2050383 h 3411190"/>
                <a:gd name="connsiteX14-121" fmla="*/ 1315566 w 2860627"/>
                <a:gd name="connsiteY14-122" fmla="*/ 1545935 h 3411190"/>
                <a:gd name="connsiteX15-123" fmla="*/ 1253957 w 2860627"/>
                <a:gd name="connsiteY15-124" fmla="*/ 1491117 h 3411190"/>
                <a:gd name="connsiteX16-125" fmla="*/ 1259713 w 2860627"/>
                <a:gd name="connsiteY16-126" fmla="*/ 1490781 h 3411190"/>
                <a:gd name="connsiteX17-127" fmla="*/ 1156260 w 2860627"/>
                <a:gd name="connsiteY17-128" fmla="*/ 763285 h 3411190"/>
                <a:gd name="connsiteX18-129" fmla="*/ 2022208 w 2860627"/>
                <a:gd name="connsiteY18-130" fmla="*/ 559563 h 3411190"/>
                <a:gd name="connsiteX19-131" fmla="*/ 2336014 w 2860627"/>
                <a:gd name="connsiteY19-132" fmla="*/ 974343 h 3411190"/>
                <a:gd name="connsiteX20-133" fmla="*/ 2860627 w 2860627"/>
                <a:gd name="connsiteY20-134" fmla="*/ 953468 h 3411190"/>
                <a:gd name="connsiteX21-135" fmla="*/ 2332439 w 2860627"/>
                <a:gd name="connsiteY21-136" fmla="*/ 186000 h 3411190"/>
                <a:gd name="connsiteX0-137" fmla="*/ 2332439 w 2860627"/>
                <a:gd name="connsiteY0-138" fmla="*/ 186000 h 3411190"/>
                <a:gd name="connsiteX1-139" fmla="*/ 1525852 w 2860627"/>
                <a:gd name="connsiteY1-140" fmla="*/ 9249 h 3411190"/>
                <a:gd name="connsiteX2-141" fmla="*/ 364700 w 2860627"/>
                <a:gd name="connsiteY2-142" fmla="*/ 1356493 h 3411190"/>
                <a:gd name="connsiteX3-143" fmla="*/ 160 w 2860627"/>
                <a:gd name="connsiteY3-144" fmla="*/ 1831519 h 3411190"/>
                <a:gd name="connsiteX4-145" fmla="*/ 286853 w 2860627"/>
                <a:gd name="connsiteY4-146" fmla="*/ 2006886 h 3411190"/>
                <a:gd name="connsiteX5-147" fmla="*/ 207417 w 2860627"/>
                <a:gd name="connsiteY5-148" fmla="*/ 2187794 h 3411190"/>
                <a:gd name="connsiteX6-149" fmla="*/ 287242 w 2860627"/>
                <a:gd name="connsiteY6-150" fmla="*/ 2244414 h 3411190"/>
                <a:gd name="connsiteX7-151" fmla="*/ 256972 w 2860627"/>
                <a:gd name="connsiteY7-152" fmla="*/ 2339178 h 3411190"/>
                <a:gd name="connsiteX8-153" fmla="*/ 368654 w 2860627"/>
                <a:gd name="connsiteY8-154" fmla="*/ 2452806 h 3411190"/>
                <a:gd name="connsiteX9-155" fmla="*/ 465657 w 2860627"/>
                <a:gd name="connsiteY9-156" fmla="*/ 2870369 h 3411190"/>
                <a:gd name="connsiteX10-157" fmla="*/ 1108723 w 2860627"/>
                <a:gd name="connsiteY10-158" fmla="*/ 2797319 h 3411190"/>
                <a:gd name="connsiteX11-159" fmla="*/ 1313164 w 2860627"/>
                <a:gd name="connsiteY11-160" fmla="*/ 3376539 h 3411190"/>
                <a:gd name="connsiteX12-161" fmla="*/ 1936108 w 2860627"/>
                <a:gd name="connsiteY12-162" fmla="*/ 3397581 h 3411190"/>
                <a:gd name="connsiteX13-163" fmla="*/ 1882503 w 2860627"/>
                <a:gd name="connsiteY13-164" fmla="*/ 2050383 h 3411190"/>
                <a:gd name="connsiteX14-165" fmla="*/ 1253957 w 2860627"/>
                <a:gd name="connsiteY14-166" fmla="*/ 1491117 h 3411190"/>
                <a:gd name="connsiteX15-167" fmla="*/ 1259713 w 2860627"/>
                <a:gd name="connsiteY15-168" fmla="*/ 1490781 h 3411190"/>
                <a:gd name="connsiteX16-169" fmla="*/ 1156260 w 2860627"/>
                <a:gd name="connsiteY16-170" fmla="*/ 763285 h 3411190"/>
                <a:gd name="connsiteX17-171" fmla="*/ 2022208 w 2860627"/>
                <a:gd name="connsiteY17-172" fmla="*/ 559563 h 3411190"/>
                <a:gd name="connsiteX18-173" fmla="*/ 2336014 w 2860627"/>
                <a:gd name="connsiteY18-174" fmla="*/ 974343 h 3411190"/>
                <a:gd name="connsiteX19-175" fmla="*/ 2860627 w 2860627"/>
                <a:gd name="connsiteY19-176" fmla="*/ 953468 h 3411190"/>
                <a:gd name="connsiteX20-177" fmla="*/ 2332439 w 2860627"/>
                <a:gd name="connsiteY20-178" fmla="*/ 186000 h 3411190"/>
                <a:gd name="connsiteX0-179" fmla="*/ 2332439 w 2860627"/>
                <a:gd name="connsiteY0-180" fmla="*/ 186000 h 3411190"/>
                <a:gd name="connsiteX1-181" fmla="*/ 1525852 w 2860627"/>
                <a:gd name="connsiteY1-182" fmla="*/ 9249 h 3411190"/>
                <a:gd name="connsiteX2-183" fmla="*/ 364700 w 2860627"/>
                <a:gd name="connsiteY2-184" fmla="*/ 1356493 h 3411190"/>
                <a:gd name="connsiteX3-185" fmla="*/ 160 w 2860627"/>
                <a:gd name="connsiteY3-186" fmla="*/ 1831519 h 3411190"/>
                <a:gd name="connsiteX4-187" fmla="*/ 286853 w 2860627"/>
                <a:gd name="connsiteY4-188" fmla="*/ 2006886 h 3411190"/>
                <a:gd name="connsiteX5-189" fmla="*/ 207417 w 2860627"/>
                <a:gd name="connsiteY5-190" fmla="*/ 2187794 h 3411190"/>
                <a:gd name="connsiteX6-191" fmla="*/ 287242 w 2860627"/>
                <a:gd name="connsiteY6-192" fmla="*/ 2244414 h 3411190"/>
                <a:gd name="connsiteX7-193" fmla="*/ 256972 w 2860627"/>
                <a:gd name="connsiteY7-194" fmla="*/ 2339178 h 3411190"/>
                <a:gd name="connsiteX8-195" fmla="*/ 368654 w 2860627"/>
                <a:gd name="connsiteY8-196" fmla="*/ 2452806 h 3411190"/>
                <a:gd name="connsiteX9-197" fmla="*/ 465657 w 2860627"/>
                <a:gd name="connsiteY9-198" fmla="*/ 2870369 h 3411190"/>
                <a:gd name="connsiteX10-199" fmla="*/ 1108723 w 2860627"/>
                <a:gd name="connsiteY10-200" fmla="*/ 2797319 h 3411190"/>
                <a:gd name="connsiteX11-201" fmla="*/ 1313164 w 2860627"/>
                <a:gd name="connsiteY11-202" fmla="*/ 3376539 h 3411190"/>
                <a:gd name="connsiteX12-203" fmla="*/ 1936108 w 2860627"/>
                <a:gd name="connsiteY12-204" fmla="*/ 3397581 h 3411190"/>
                <a:gd name="connsiteX13-205" fmla="*/ 1862177 w 2860627"/>
                <a:gd name="connsiteY13-206" fmla="*/ 2104638 h 3411190"/>
                <a:gd name="connsiteX14-207" fmla="*/ 1253957 w 2860627"/>
                <a:gd name="connsiteY14-208" fmla="*/ 1491117 h 3411190"/>
                <a:gd name="connsiteX15-209" fmla="*/ 1259713 w 2860627"/>
                <a:gd name="connsiteY15-210" fmla="*/ 1490781 h 3411190"/>
                <a:gd name="connsiteX16-211" fmla="*/ 1156260 w 2860627"/>
                <a:gd name="connsiteY16-212" fmla="*/ 763285 h 3411190"/>
                <a:gd name="connsiteX17-213" fmla="*/ 2022208 w 2860627"/>
                <a:gd name="connsiteY17-214" fmla="*/ 559563 h 3411190"/>
                <a:gd name="connsiteX18-215" fmla="*/ 2336014 w 2860627"/>
                <a:gd name="connsiteY18-216" fmla="*/ 974343 h 3411190"/>
                <a:gd name="connsiteX19-217" fmla="*/ 2860627 w 2860627"/>
                <a:gd name="connsiteY19-218" fmla="*/ 953468 h 3411190"/>
                <a:gd name="connsiteX20-219" fmla="*/ 2332439 w 2860627"/>
                <a:gd name="connsiteY20-220" fmla="*/ 186000 h 3411190"/>
                <a:gd name="connsiteX0-221" fmla="*/ 2332439 w 2860627"/>
                <a:gd name="connsiteY0-222" fmla="*/ 186000 h 3411190"/>
                <a:gd name="connsiteX1-223" fmla="*/ 1525852 w 2860627"/>
                <a:gd name="connsiteY1-224" fmla="*/ 9249 h 3411190"/>
                <a:gd name="connsiteX2-225" fmla="*/ 364700 w 2860627"/>
                <a:gd name="connsiteY2-226" fmla="*/ 1356493 h 3411190"/>
                <a:gd name="connsiteX3-227" fmla="*/ 160 w 2860627"/>
                <a:gd name="connsiteY3-228" fmla="*/ 1831519 h 3411190"/>
                <a:gd name="connsiteX4-229" fmla="*/ 286853 w 2860627"/>
                <a:gd name="connsiteY4-230" fmla="*/ 2006886 h 3411190"/>
                <a:gd name="connsiteX5-231" fmla="*/ 207417 w 2860627"/>
                <a:gd name="connsiteY5-232" fmla="*/ 2187794 h 3411190"/>
                <a:gd name="connsiteX6-233" fmla="*/ 287242 w 2860627"/>
                <a:gd name="connsiteY6-234" fmla="*/ 2244414 h 3411190"/>
                <a:gd name="connsiteX7-235" fmla="*/ 256972 w 2860627"/>
                <a:gd name="connsiteY7-236" fmla="*/ 2339178 h 3411190"/>
                <a:gd name="connsiteX8-237" fmla="*/ 368654 w 2860627"/>
                <a:gd name="connsiteY8-238" fmla="*/ 2452806 h 3411190"/>
                <a:gd name="connsiteX9-239" fmla="*/ 465657 w 2860627"/>
                <a:gd name="connsiteY9-240" fmla="*/ 2870369 h 3411190"/>
                <a:gd name="connsiteX10-241" fmla="*/ 1108723 w 2860627"/>
                <a:gd name="connsiteY10-242" fmla="*/ 2797319 h 3411190"/>
                <a:gd name="connsiteX11-243" fmla="*/ 1313164 w 2860627"/>
                <a:gd name="connsiteY11-244" fmla="*/ 3376539 h 3411190"/>
                <a:gd name="connsiteX12-245" fmla="*/ 1936108 w 2860627"/>
                <a:gd name="connsiteY12-246" fmla="*/ 3397581 h 3411190"/>
                <a:gd name="connsiteX13-247" fmla="*/ 1862177 w 2860627"/>
                <a:gd name="connsiteY13-248" fmla="*/ 2104638 h 3411190"/>
                <a:gd name="connsiteX14-249" fmla="*/ 1253957 w 2860627"/>
                <a:gd name="connsiteY14-250" fmla="*/ 1491117 h 3411190"/>
                <a:gd name="connsiteX15-251" fmla="*/ 1259713 w 2860627"/>
                <a:gd name="connsiteY15-252" fmla="*/ 1490781 h 3411190"/>
                <a:gd name="connsiteX16-253" fmla="*/ 1156260 w 2860627"/>
                <a:gd name="connsiteY16-254" fmla="*/ 763285 h 3411190"/>
                <a:gd name="connsiteX17-255" fmla="*/ 2022208 w 2860627"/>
                <a:gd name="connsiteY17-256" fmla="*/ 559563 h 3411190"/>
                <a:gd name="connsiteX18-257" fmla="*/ 2336014 w 2860627"/>
                <a:gd name="connsiteY18-258" fmla="*/ 974343 h 3411190"/>
                <a:gd name="connsiteX19-259" fmla="*/ 2860627 w 2860627"/>
                <a:gd name="connsiteY19-260" fmla="*/ 953468 h 3411190"/>
                <a:gd name="connsiteX20-261" fmla="*/ 2332439 w 2860627"/>
                <a:gd name="connsiteY20-262" fmla="*/ 186000 h 3411190"/>
                <a:gd name="connsiteX0-263" fmla="*/ 2332439 w 2860627"/>
                <a:gd name="connsiteY0-264" fmla="*/ 186000 h 3411190"/>
                <a:gd name="connsiteX1-265" fmla="*/ 1525852 w 2860627"/>
                <a:gd name="connsiteY1-266" fmla="*/ 9249 h 3411190"/>
                <a:gd name="connsiteX2-267" fmla="*/ 364700 w 2860627"/>
                <a:gd name="connsiteY2-268" fmla="*/ 1356493 h 3411190"/>
                <a:gd name="connsiteX3-269" fmla="*/ 160 w 2860627"/>
                <a:gd name="connsiteY3-270" fmla="*/ 1831519 h 3411190"/>
                <a:gd name="connsiteX4-271" fmla="*/ 286853 w 2860627"/>
                <a:gd name="connsiteY4-272" fmla="*/ 2006886 h 3411190"/>
                <a:gd name="connsiteX5-273" fmla="*/ 207417 w 2860627"/>
                <a:gd name="connsiteY5-274" fmla="*/ 2187794 h 3411190"/>
                <a:gd name="connsiteX6-275" fmla="*/ 287242 w 2860627"/>
                <a:gd name="connsiteY6-276" fmla="*/ 2244414 h 3411190"/>
                <a:gd name="connsiteX7-277" fmla="*/ 256972 w 2860627"/>
                <a:gd name="connsiteY7-278" fmla="*/ 2339178 h 3411190"/>
                <a:gd name="connsiteX8-279" fmla="*/ 368654 w 2860627"/>
                <a:gd name="connsiteY8-280" fmla="*/ 2452806 h 3411190"/>
                <a:gd name="connsiteX9-281" fmla="*/ 465657 w 2860627"/>
                <a:gd name="connsiteY9-282" fmla="*/ 2870369 h 3411190"/>
                <a:gd name="connsiteX10-283" fmla="*/ 1108723 w 2860627"/>
                <a:gd name="connsiteY10-284" fmla="*/ 2797319 h 3411190"/>
                <a:gd name="connsiteX11-285" fmla="*/ 1313164 w 2860627"/>
                <a:gd name="connsiteY11-286" fmla="*/ 3376539 h 3411190"/>
                <a:gd name="connsiteX12-287" fmla="*/ 1936108 w 2860627"/>
                <a:gd name="connsiteY12-288" fmla="*/ 3397581 h 3411190"/>
                <a:gd name="connsiteX13-289" fmla="*/ 1828840 w 2860627"/>
                <a:gd name="connsiteY13-290" fmla="*/ 2162380 h 3411190"/>
                <a:gd name="connsiteX14-291" fmla="*/ 1253957 w 2860627"/>
                <a:gd name="connsiteY14-292" fmla="*/ 1491117 h 3411190"/>
                <a:gd name="connsiteX15-293" fmla="*/ 1259713 w 2860627"/>
                <a:gd name="connsiteY15-294" fmla="*/ 1490781 h 3411190"/>
                <a:gd name="connsiteX16-295" fmla="*/ 1156260 w 2860627"/>
                <a:gd name="connsiteY16-296" fmla="*/ 763285 h 3411190"/>
                <a:gd name="connsiteX17-297" fmla="*/ 2022208 w 2860627"/>
                <a:gd name="connsiteY17-298" fmla="*/ 559563 h 3411190"/>
                <a:gd name="connsiteX18-299" fmla="*/ 2336014 w 2860627"/>
                <a:gd name="connsiteY18-300" fmla="*/ 974343 h 3411190"/>
                <a:gd name="connsiteX19-301" fmla="*/ 2860627 w 2860627"/>
                <a:gd name="connsiteY19-302" fmla="*/ 953468 h 3411190"/>
                <a:gd name="connsiteX20-303" fmla="*/ 2332439 w 2860627"/>
                <a:gd name="connsiteY20-304" fmla="*/ 186000 h 3411190"/>
                <a:gd name="connsiteX0-305" fmla="*/ 2332439 w 2860627"/>
                <a:gd name="connsiteY0-306" fmla="*/ 186000 h 3411190"/>
                <a:gd name="connsiteX1-307" fmla="*/ 1525852 w 2860627"/>
                <a:gd name="connsiteY1-308" fmla="*/ 9249 h 3411190"/>
                <a:gd name="connsiteX2-309" fmla="*/ 364700 w 2860627"/>
                <a:gd name="connsiteY2-310" fmla="*/ 1356493 h 3411190"/>
                <a:gd name="connsiteX3-311" fmla="*/ 160 w 2860627"/>
                <a:gd name="connsiteY3-312" fmla="*/ 1831519 h 3411190"/>
                <a:gd name="connsiteX4-313" fmla="*/ 286853 w 2860627"/>
                <a:gd name="connsiteY4-314" fmla="*/ 2006886 h 3411190"/>
                <a:gd name="connsiteX5-315" fmla="*/ 207417 w 2860627"/>
                <a:gd name="connsiteY5-316" fmla="*/ 2187794 h 3411190"/>
                <a:gd name="connsiteX6-317" fmla="*/ 287242 w 2860627"/>
                <a:gd name="connsiteY6-318" fmla="*/ 2244414 h 3411190"/>
                <a:gd name="connsiteX7-319" fmla="*/ 256972 w 2860627"/>
                <a:gd name="connsiteY7-320" fmla="*/ 2339178 h 3411190"/>
                <a:gd name="connsiteX8-321" fmla="*/ 368654 w 2860627"/>
                <a:gd name="connsiteY8-322" fmla="*/ 2452806 h 3411190"/>
                <a:gd name="connsiteX9-323" fmla="*/ 465657 w 2860627"/>
                <a:gd name="connsiteY9-324" fmla="*/ 2870369 h 3411190"/>
                <a:gd name="connsiteX10-325" fmla="*/ 1108723 w 2860627"/>
                <a:gd name="connsiteY10-326" fmla="*/ 2797319 h 3411190"/>
                <a:gd name="connsiteX11-327" fmla="*/ 1313164 w 2860627"/>
                <a:gd name="connsiteY11-328" fmla="*/ 3376539 h 3411190"/>
                <a:gd name="connsiteX12-329" fmla="*/ 1936108 w 2860627"/>
                <a:gd name="connsiteY12-330" fmla="*/ 3397581 h 3411190"/>
                <a:gd name="connsiteX13-331" fmla="*/ 1828840 w 2860627"/>
                <a:gd name="connsiteY13-332" fmla="*/ 2162380 h 3411190"/>
                <a:gd name="connsiteX14-333" fmla="*/ 1253957 w 2860627"/>
                <a:gd name="connsiteY14-334" fmla="*/ 1491117 h 3411190"/>
                <a:gd name="connsiteX15-335" fmla="*/ 1259713 w 2860627"/>
                <a:gd name="connsiteY15-336" fmla="*/ 1490781 h 3411190"/>
                <a:gd name="connsiteX16-337" fmla="*/ 1156260 w 2860627"/>
                <a:gd name="connsiteY16-338" fmla="*/ 763285 h 3411190"/>
                <a:gd name="connsiteX17-339" fmla="*/ 2022208 w 2860627"/>
                <a:gd name="connsiteY17-340" fmla="*/ 559563 h 3411190"/>
                <a:gd name="connsiteX18-341" fmla="*/ 2336014 w 2860627"/>
                <a:gd name="connsiteY18-342" fmla="*/ 974343 h 3411190"/>
                <a:gd name="connsiteX19-343" fmla="*/ 2860627 w 2860627"/>
                <a:gd name="connsiteY19-344" fmla="*/ 953468 h 3411190"/>
                <a:gd name="connsiteX20-345" fmla="*/ 2332439 w 2860627"/>
                <a:gd name="connsiteY20-346" fmla="*/ 186000 h 3411190"/>
                <a:gd name="connsiteX0-347" fmla="*/ 2332439 w 2860627"/>
                <a:gd name="connsiteY0-348" fmla="*/ 186000 h 3411190"/>
                <a:gd name="connsiteX1-349" fmla="*/ 1525852 w 2860627"/>
                <a:gd name="connsiteY1-350" fmla="*/ 9249 h 3411190"/>
                <a:gd name="connsiteX2-351" fmla="*/ 364700 w 2860627"/>
                <a:gd name="connsiteY2-352" fmla="*/ 1356493 h 3411190"/>
                <a:gd name="connsiteX3-353" fmla="*/ 160 w 2860627"/>
                <a:gd name="connsiteY3-354" fmla="*/ 1831519 h 3411190"/>
                <a:gd name="connsiteX4-355" fmla="*/ 286853 w 2860627"/>
                <a:gd name="connsiteY4-356" fmla="*/ 2006886 h 3411190"/>
                <a:gd name="connsiteX5-357" fmla="*/ 207417 w 2860627"/>
                <a:gd name="connsiteY5-358" fmla="*/ 2187794 h 3411190"/>
                <a:gd name="connsiteX6-359" fmla="*/ 287242 w 2860627"/>
                <a:gd name="connsiteY6-360" fmla="*/ 2244414 h 3411190"/>
                <a:gd name="connsiteX7-361" fmla="*/ 256972 w 2860627"/>
                <a:gd name="connsiteY7-362" fmla="*/ 2339178 h 3411190"/>
                <a:gd name="connsiteX8-363" fmla="*/ 368654 w 2860627"/>
                <a:gd name="connsiteY8-364" fmla="*/ 2452806 h 3411190"/>
                <a:gd name="connsiteX9-365" fmla="*/ 465657 w 2860627"/>
                <a:gd name="connsiteY9-366" fmla="*/ 2870369 h 3411190"/>
                <a:gd name="connsiteX10-367" fmla="*/ 1108723 w 2860627"/>
                <a:gd name="connsiteY10-368" fmla="*/ 2797319 h 3411190"/>
                <a:gd name="connsiteX11-369" fmla="*/ 1313164 w 2860627"/>
                <a:gd name="connsiteY11-370" fmla="*/ 3376539 h 3411190"/>
                <a:gd name="connsiteX12-371" fmla="*/ 1936108 w 2860627"/>
                <a:gd name="connsiteY12-372" fmla="*/ 3397581 h 3411190"/>
                <a:gd name="connsiteX13-373" fmla="*/ 1828840 w 2860627"/>
                <a:gd name="connsiteY13-374" fmla="*/ 2162380 h 3411190"/>
                <a:gd name="connsiteX14-375" fmla="*/ 1253957 w 2860627"/>
                <a:gd name="connsiteY14-376" fmla="*/ 1491117 h 3411190"/>
                <a:gd name="connsiteX15-377" fmla="*/ 1259713 w 2860627"/>
                <a:gd name="connsiteY15-378" fmla="*/ 1490781 h 3411190"/>
                <a:gd name="connsiteX16-379" fmla="*/ 1156260 w 2860627"/>
                <a:gd name="connsiteY16-380" fmla="*/ 763285 h 3411190"/>
                <a:gd name="connsiteX17-381" fmla="*/ 2022208 w 2860627"/>
                <a:gd name="connsiteY17-382" fmla="*/ 559563 h 3411190"/>
                <a:gd name="connsiteX18-383" fmla="*/ 2336014 w 2860627"/>
                <a:gd name="connsiteY18-384" fmla="*/ 974343 h 3411190"/>
                <a:gd name="connsiteX19-385" fmla="*/ 2860627 w 2860627"/>
                <a:gd name="connsiteY19-386" fmla="*/ 953468 h 3411190"/>
                <a:gd name="connsiteX20-387" fmla="*/ 2332439 w 2860627"/>
                <a:gd name="connsiteY20-388" fmla="*/ 186000 h 3411190"/>
                <a:gd name="connsiteX0-389" fmla="*/ 2332439 w 2860627"/>
                <a:gd name="connsiteY0-390" fmla="*/ 186000 h 3411190"/>
                <a:gd name="connsiteX1-391" fmla="*/ 1525852 w 2860627"/>
                <a:gd name="connsiteY1-392" fmla="*/ 9249 h 3411190"/>
                <a:gd name="connsiteX2-393" fmla="*/ 364700 w 2860627"/>
                <a:gd name="connsiteY2-394" fmla="*/ 1356493 h 3411190"/>
                <a:gd name="connsiteX3-395" fmla="*/ 160 w 2860627"/>
                <a:gd name="connsiteY3-396" fmla="*/ 1831519 h 3411190"/>
                <a:gd name="connsiteX4-397" fmla="*/ 286853 w 2860627"/>
                <a:gd name="connsiteY4-398" fmla="*/ 2006886 h 3411190"/>
                <a:gd name="connsiteX5-399" fmla="*/ 207417 w 2860627"/>
                <a:gd name="connsiteY5-400" fmla="*/ 2187794 h 3411190"/>
                <a:gd name="connsiteX6-401" fmla="*/ 287242 w 2860627"/>
                <a:gd name="connsiteY6-402" fmla="*/ 2244414 h 3411190"/>
                <a:gd name="connsiteX7-403" fmla="*/ 256972 w 2860627"/>
                <a:gd name="connsiteY7-404" fmla="*/ 2339178 h 3411190"/>
                <a:gd name="connsiteX8-405" fmla="*/ 368654 w 2860627"/>
                <a:gd name="connsiteY8-406" fmla="*/ 2452806 h 3411190"/>
                <a:gd name="connsiteX9-407" fmla="*/ 465657 w 2860627"/>
                <a:gd name="connsiteY9-408" fmla="*/ 2870369 h 3411190"/>
                <a:gd name="connsiteX10-409" fmla="*/ 1108723 w 2860627"/>
                <a:gd name="connsiteY10-410" fmla="*/ 2797319 h 3411190"/>
                <a:gd name="connsiteX11-411" fmla="*/ 1313164 w 2860627"/>
                <a:gd name="connsiteY11-412" fmla="*/ 3376539 h 3411190"/>
                <a:gd name="connsiteX12-413" fmla="*/ 1936108 w 2860627"/>
                <a:gd name="connsiteY12-414" fmla="*/ 3397581 h 3411190"/>
                <a:gd name="connsiteX13-415" fmla="*/ 1886582 w 2860627"/>
                <a:gd name="connsiteY13-416" fmla="*/ 2195718 h 3411190"/>
                <a:gd name="connsiteX14-417" fmla="*/ 1253957 w 2860627"/>
                <a:gd name="connsiteY14-418" fmla="*/ 1491117 h 3411190"/>
                <a:gd name="connsiteX15-419" fmla="*/ 1259713 w 2860627"/>
                <a:gd name="connsiteY15-420" fmla="*/ 1490781 h 3411190"/>
                <a:gd name="connsiteX16-421" fmla="*/ 1156260 w 2860627"/>
                <a:gd name="connsiteY16-422" fmla="*/ 763285 h 3411190"/>
                <a:gd name="connsiteX17-423" fmla="*/ 2022208 w 2860627"/>
                <a:gd name="connsiteY17-424" fmla="*/ 559563 h 3411190"/>
                <a:gd name="connsiteX18-425" fmla="*/ 2336014 w 2860627"/>
                <a:gd name="connsiteY18-426" fmla="*/ 974343 h 3411190"/>
                <a:gd name="connsiteX19-427" fmla="*/ 2860627 w 2860627"/>
                <a:gd name="connsiteY19-428" fmla="*/ 953468 h 3411190"/>
                <a:gd name="connsiteX20-429" fmla="*/ 2332439 w 2860627"/>
                <a:gd name="connsiteY20-430" fmla="*/ 186000 h 3411190"/>
                <a:gd name="connsiteX0-431" fmla="*/ 2332439 w 2860627"/>
                <a:gd name="connsiteY0-432" fmla="*/ 186000 h 3411190"/>
                <a:gd name="connsiteX1-433" fmla="*/ 1525852 w 2860627"/>
                <a:gd name="connsiteY1-434" fmla="*/ 9249 h 3411190"/>
                <a:gd name="connsiteX2-435" fmla="*/ 364700 w 2860627"/>
                <a:gd name="connsiteY2-436" fmla="*/ 1356493 h 3411190"/>
                <a:gd name="connsiteX3-437" fmla="*/ 160 w 2860627"/>
                <a:gd name="connsiteY3-438" fmla="*/ 1831519 h 3411190"/>
                <a:gd name="connsiteX4-439" fmla="*/ 286853 w 2860627"/>
                <a:gd name="connsiteY4-440" fmla="*/ 2006886 h 3411190"/>
                <a:gd name="connsiteX5-441" fmla="*/ 207417 w 2860627"/>
                <a:gd name="connsiteY5-442" fmla="*/ 2187794 h 3411190"/>
                <a:gd name="connsiteX6-443" fmla="*/ 287242 w 2860627"/>
                <a:gd name="connsiteY6-444" fmla="*/ 2244414 h 3411190"/>
                <a:gd name="connsiteX7-445" fmla="*/ 256972 w 2860627"/>
                <a:gd name="connsiteY7-446" fmla="*/ 2339178 h 3411190"/>
                <a:gd name="connsiteX8-447" fmla="*/ 368654 w 2860627"/>
                <a:gd name="connsiteY8-448" fmla="*/ 2452806 h 3411190"/>
                <a:gd name="connsiteX9-449" fmla="*/ 465657 w 2860627"/>
                <a:gd name="connsiteY9-450" fmla="*/ 2870369 h 3411190"/>
                <a:gd name="connsiteX10-451" fmla="*/ 1108723 w 2860627"/>
                <a:gd name="connsiteY10-452" fmla="*/ 2797319 h 3411190"/>
                <a:gd name="connsiteX11-453" fmla="*/ 1313164 w 2860627"/>
                <a:gd name="connsiteY11-454" fmla="*/ 3376539 h 3411190"/>
                <a:gd name="connsiteX12-455" fmla="*/ 1936108 w 2860627"/>
                <a:gd name="connsiteY12-456" fmla="*/ 3397581 h 3411190"/>
                <a:gd name="connsiteX13-457" fmla="*/ 1886582 w 2860627"/>
                <a:gd name="connsiteY13-458" fmla="*/ 2195718 h 3411190"/>
                <a:gd name="connsiteX14-459" fmla="*/ 1253957 w 2860627"/>
                <a:gd name="connsiteY14-460" fmla="*/ 1491117 h 3411190"/>
                <a:gd name="connsiteX15-461" fmla="*/ 1259713 w 2860627"/>
                <a:gd name="connsiteY15-462" fmla="*/ 1490781 h 3411190"/>
                <a:gd name="connsiteX16-463" fmla="*/ 1156260 w 2860627"/>
                <a:gd name="connsiteY16-464" fmla="*/ 763285 h 3411190"/>
                <a:gd name="connsiteX17-465" fmla="*/ 2022208 w 2860627"/>
                <a:gd name="connsiteY17-466" fmla="*/ 559563 h 3411190"/>
                <a:gd name="connsiteX18-467" fmla="*/ 2336014 w 2860627"/>
                <a:gd name="connsiteY18-468" fmla="*/ 974343 h 3411190"/>
                <a:gd name="connsiteX19-469" fmla="*/ 2860627 w 2860627"/>
                <a:gd name="connsiteY19-470" fmla="*/ 953468 h 3411190"/>
                <a:gd name="connsiteX20-471" fmla="*/ 2332439 w 2860627"/>
                <a:gd name="connsiteY20-472" fmla="*/ 186000 h 341119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2860627" h="3411190">
                  <a:moveTo>
                    <a:pt x="2332439" y="186000"/>
                  </a:moveTo>
                  <a:cubicBezTo>
                    <a:pt x="2114028" y="67375"/>
                    <a:pt x="1894506" y="-31252"/>
                    <a:pt x="1525852" y="9249"/>
                  </a:cubicBezTo>
                  <a:cubicBezTo>
                    <a:pt x="735732" y="27225"/>
                    <a:pt x="265149" y="734924"/>
                    <a:pt x="364700" y="1356493"/>
                  </a:cubicBezTo>
                  <a:cubicBezTo>
                    <a:pt x="243187" y="1514835"/>
                    <a:pt x="-7219" y="1802068"/>
                    <a:pt x="160" y="1831519"/>
                  </a:cubicBezTo>
                  <a:cubicBezTo>
                    <a:pt x="17130" y="1925603"/>
                    <a:pt x="185001" y="1956813"/>
                    <a:pt x="286853" y="2006886"/>
                  </a:cubicBezTo>
                  <a:cubicBezTo>
                    <a:pt x="253040" y="2069284"/>
                    <a:pt x="200362" y="2166263"/>
                    <a:pt x="207417" y="2187794"/>
                  </a:cubicBezTo>
                  <a:cubicBezTo>
                    <a:pt x="222499" y="2208763"/>
                    <a:pt x="256442" y="2226588"/>
                    <a:pt x="287242" y="2244414"/>
                  </a:cubicBezTo>
                  <a:cubicBezTo>
                    <a:pt x="277153" y="2276002"/>
                    <a:pt x="241912" y="2313878"/>
                    <a:pt x="256972" y="2339178"/>
                  </a:cubicBezTo>
                  <a:cubicBezTo>
                    <a:pt x="285816" y="2378102"/>
                    <a:pt x="349241" y="2404451"/>
                    <a:pt x="368654" y="2452806"/>
                  </a:cubicBezTo>
                  <a:cubicBezTo>
                    <a:pt x="412514" y="2527024"/>
                    <a:pt x="255179" y="2774145"/>
                    <a:pt x="465657" y="2870369"/>
                  </a:cubicBezTo>
                  <a:cubicBezTo>
                    <a:pt x="653816" y="2944521"/>
                    <a:pt x="911133" y="2842626"/>
                    <a:pt x="1108723" y="2797319"/>
                  </a:cubicBezTo>
                  <a:cubicBezTo>
                    <a:pt x="1261750" y="2755661"/>
                    <a:pt x="1267023" y="3179274"/>
                    <a:pt x="1313164" y="3376539"/>
                  </a:cubicBezTo>
                  <a:cubicBezTo>
                    <a:pt x="1541931" y="3416747"/>
                    <a:pt x="1746247" y="3419423"/>
                    <a:pt x="1936108" y="3397581"/>
                  </a:cubicBezTo>
                  <a:cubicBezTo>
                    <a:pt x="1911464" y="2966600"/>
                    <a:pt x="1933512" y="2397598"/>
                    <a:pt x="1886582" y="2195718"/>
                  </a:cubicBezTo>
                  <a:cubicBezTo>
                    <a:pt x="1843777" y="1980896"/>
                    <a:pt x="1445585" y="1714871"/>
                    <a:pt x="1253957" y="1491117"/>
                  </a:cubicBezTo>
                  <a:lnTo>
                    <a:pt x="1259713" y="1490781"/>
                  </a:lnTo>
                  <a:cubicBezTo>
                    <a:pt x="1069359" y="1294123"/>
                    <a:pt x="1020028" y="999248"/>
                    <a:pt x="1156260" y="763285"/>
                  </a:cubicBezTo>
                  <a:cubicBezTo>
                    <a:pt x="1324542" y="471813"/>
                    <a:pt x="1712240" y="380603"/>
                    <a:pt x="2022208" y="559563"/>
                  </a:cubicBezTo>
                  <a:cubicBezTo>
                    <a:pt x="2187368" y="654919"/>
                    <a:pt x="2297137" y="807738"/>
                    <a:pt x="2336014" y="974343"/>
                  </a:cubicBezTo>
                  <a:lnTo>
                    <a:pt x="2860627" y="953468"/>
                  </a:lnTo>
                  <a:cubicBezTo>
                    <a:pt x="2773794" y="641332"/>
                    <a:pt x="2600917" y="331818"/>
                    <a:pt x="2332439" y="1860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97" name="Oval 96"/>
            <p:cNvSpPr/>
            <p:nvPr/>
          </p:nvSpPr>
          <p:spPr>
            <a:xfrm>
              <a:off x="395536" y="4869725"/>
              <a:ext cx="852711" cy="8527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339509"/>
            <a:ext cx="11573197" cy="724247"/>
          </a:xfrm>
        </p:spPr>
        <p:txBody>
          <a:bodyPr>
            <a:noAutofit/>
          </a:bodyPr>
          <a:lstStyle/>
          <a:p>
            <a:r>
              <a:rPr lang="en-US" sz="3600" b="1" dirty="0">
                <a:solidFill>
                  <a:schemeClr val="bg1"/>
                </a:solidFill>
                <a:latin typeface="Segoe UI" panose="020B0502040204020203" charset="0"/>
                <a:cs typeface="Segoe UI" panose="020B0502040204020203" charset="0"/>
              </a:rPr>
              <a:t>SOLUTION</a:t>
            </a:r>
            <a:endParaRPr lang="en-IN" altLang="en-US" sz="4400" b="1" dirty="0">
              <a:solidFill>
                <a:schemeClr val="accent1"/>
              </a:solidFill>
              <a:effectLst>
                <a:outerShdw blurRad="38100" dist="25400" dir="5400000" algn="ctr" rotWithShape="0">
                  <a:srgbClr val="6E747A">
                    <a:alpha val="43000"/>
                  </a:srgbClr>
                </a:outerShdw>
              </a:effectLst>
              <a:latin typeface="Segoe UI" panose="020B0502040204020203" charset="0"/>
              <a:cs typeface="Segoe UI" panose="020B0502040204020203" charset="0"/>
            </a:endParaRPr>
          </a:p>
        </p:txBody>
      </p:sp>
      <p:grpSp>
        <p:nvGrpSpPr>
          <p:cNvPr id="27" name="Group 26"/>
          <p:cNvGrpSpPr/>
          <p:nvPr/>
        </p:nvGrpSpPr>
        <p:grpSpPr>
          <a:xfrm>
            <a:off x="8269560" y="4146364"/>
            <a:ext cx="2174274" cy="1944810"/>
            <a:chOff x="4067944" y="1729492"/>
            <a:chExt cx="2842730" cy="2542719"/>
          </a:xfrm>
        </p:grpSpPr>
        <p:sp>
          <p:nvSpPr>
            <p:cNvPr id="28" name="Rectangle 5"/>
            <p:cNvSpPr/>
            <p:nvPr/>
          </p:nvSpPr>
          <p:spPr>
            <a:xfrm>
              <a:off x="5107486" y="3171601"/>
              <a:ext cx="431538" cy="1100610"/>
            </a:xfrm>
            <a:custGeom>
              <a:avLst/>
              <a:gdLst/>
              <a:ahLst/>
              <a:cxnLst/>
              <a:rect l="l" t="t" r="r" b="b"/>
              <a:pathLst>
                <a:path w="431538" h="1100610">
                  <a:moveTo>
                    <a:pt x="325049" y="0"/>
                  </a:moveTo>
                  <a:lnTo>
                    <a:pt x="405629" y="0"/>
                  </a:lnTo>
                  <a:lnTo>
                    <a:pt x="405629" y="679366"/>
                  </a:lnTo>
                  <a:lnTo>
                    <a:pt x="431538" y="679366"/>
                  </a:lnTo>
                  <a:lnTo>
                    <a:pt x="431538" y="889989"/>
                  </a:lnTo>
                  <a:cubicBezTo>
                    <a:pt x="431538" y="1005117"/>
                    <a:pt x="337216" y="1098914"/>
                    <a:pt x="219759" y="1100588"/>
                  </a:cubicBezTo>
                  <a:cubicBezTo>
                    <a:pt x="102679" y="1102258"/>
                    <a:pt x="5861" y="1011778"/>
                    <a:pt x="1966" y="897219"/>
                  </a:cubicBezTo>
                  <a:lnTo>
                    <a:pt x="1729" y="897219"/>
                  </a:lnTo>
                  <a:cubicBezTo>
                    <a:pt x="-2692" y="853532"/>
                    <a:pt x="-4534" y="768627"/>
                    <a:pt x="73482" y="766158"/>
                  </a:cubicBezTo>
                  <a:cubicBezTo>
                    <a:pt x="142235" y="769050"/>
                    <a:pt x="130008" y="846117"/>
                    <a:pt x="136029" y="892828"/>
                  </a:cubicBezTo>
                  <a:cubicBezTo>
                    <a:pt x="137491" y="935825"/>
                    <a:pt x="173850" y="969763"/>
                    <a:pt x="217808" y="969137"/>
                  </a:cubicBezTo>
                  <a:cubicBezTo>
                    <a:pt x="261951" y="968508"/>
                    <a:pt x="297399" y="933257"/>
                    <a:pt x="297399" y="889989"/>
                  </a:cubicBezTo>
                  <a:lnTo>
                    <a:pt x="297238" y="889989"/>
                  </a:lnTo>
                  <a:lnTo>
                    <a:pt x="297238" y="679366"/>
                  </a:lnTo>
                  <a:lnTo>
                    <a:pt x="325049" y="679366"/>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29" name="Isosceles Triangle 2"/>
            <p:cNvSpPr/>
            <p:nvPr/>
          </p:nvSpPr>
          <p:spPr>
            <a:xfrm>
              <a:off x="4067944" y="2049924"/>
              <a:ext cx="1404689" cy="1113152"/>
            </a:xfrm>
            <a:custGeom>
              <a:avLst/>
              <a:gdLst/>
              <a:ahLst/>
              <a:cxnLst/>
              <a:rect l="l" t="t" r="r" b="b"/>
              <a:pathLst>
                <a:path w="1404688" h="1506961">
                  <a:moveTo>
                    <a:pt x="1404688" y="4810"/>
                  </a:moveTo>
                  <a:lnTo>
                    <a:pt x="1404665" y="16978"/>
                  </a:lnTo>
                  <a:cubicBezTo>
                    <a:pt x="1397224" y="21106"/>
                    <a:pt x="1389769" y="25489"/>
                    <a:pt x="1382721" y="30791"/>
                  </a:cubicBezTo>
                  <a:cubicBezTo>
                    <a:pt x="1389889" y="22136"/>
                    <a:pt x="1397249" y="13509"/>
                    <a:pt x="1404688" y="4810"/>
                  </a:cubicBezTo>
                  <a:close/>
                  <a:moveTo>
                    <a:pt x="1344394" y="0"/>
                  </a:moveTo>
                  <a:cubicBezTo>
                    <a:pt x="904952" y="512743"/>
                    <a:pt x="708468" y="715213"/>
                    <a:pt x="671501" y="1506961"/>
                  </a:cubicBezTo>
                  <a:cubicBezTo>
                    <a:pt x="492616" y="1354936"/>
                    <a:pt x="277608" y="1339482"/>
                    <a:pt x="0" y="1506961"/>
                  </a:cubicBezTo>
                  <a:cubicBezTo>
                    <a:pt x="108644" y="686351"/>
                    <a:pt x="622220" y="192851"/>
                    <a:pt x="1344394" y="0"/>
                  </a:cubicBez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30" name="Isosceles Triangle 2"/>
            <p:cNvSpPr/>
            <p:nvPr/>
          </p:nvSpPr>
          <p:spPr>
            <a:xfrm>
              <a:off x="4770288" y="2066903"/>
              <a:ext cx="674396" cy="1100611"/>
            </a:xfrm>
            <a:custGeom>
              <a:avLst/>
              <a:gdLst/>
              <a:ahLst/>
              <a:cxnLst/>
              <a:rect l="l" t="t" r="r" b="b"/>
              <a:pathLst>
                <a:path w="674396" h="1489982">
                  <a:moveTo>
                    <a:pt x="674396" y="0"/>
                  </a:moveTo>
                  <a:cubicBezTo>
                    <a:pt x="673430" y="495135"/>
                    <a:pt x="672466" y="994925"/>
                    <a:pt x="671501" y="1489982"/>
                  </a:cubicBezTo>
                  <a:cubicBezTo>
                    <a:pt x="461701" y="1371449"/>
                    <a:pt x="298216" y="1335384"/>
                    <a:pt x="0" y="1489982"/>
                  </a:cubicBezTo>
                  <a:cubicBezTo>
                    <a:pt x="47361" y="819485"/>
                    <a:pt x="192229" y="554557"/>
                    <a:pt x="652452" y="13813"/>
                  </a:cubicBezTo>
                  <a:cubicBezTo>
                    <a:pt x="659500" y="8511"/>
                    <a:pt x="666955" y="4128"/>
                    <a:pt x="674396"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31" name="Isosceles Triangle 2"/>
            <p:cNvSpPr/>
            <p:nvPr/>
          </p:nvSpPr>
          <p:spPr>
            <a:xfrm flipH="1">
              <a:off x="5505985" y="2049924"/>
              <a:ext cx="1404689" cy="1113152"/>
            </a:xfrm>
            <a:custGeom>
              <a:avLst/>
              <a:gdLst/>
              <a:ahLst/>
              <a:cxnLst/>
              <a:rect l="l" t="t" r="r" b="b"/>
              <a:pathLst>
                <a:path w="1404688" h="1506961">
                  <a:moveTo>
                    <a:pt x="1404688" y="4810"/>
                  </a:moveTo>
                  <a:lnTo>
                    <a:pt x="1404665" y="16978"/>
                  </a:lnTo>
                  <a:cubicBezTo>
                    <a:pt x="1397224" y="21106"/>
                    <a:pt x="1389769" y="25489"/>
                    <a:pt x="1382721" y="30791"/>
                  </a:cubicBezTo>
                  <a:cubicBezTo>
                    <a:pt x="1389889" y="22136"/>
                    <a:pt x="1397249" y="13509"/>
                    <a:pt x="1404688" y="4810"/>
                  </a:cubicBezTo>
                  <a:close/>
                  <a:moveTo>
                    <a:pt x="1344394" y="0"/>
                  </a:moveTo>
                  <a:cubicBezTo>
                    <a:pt x="904952" y="512743"/>
                    <a:pt x="708468" y="715213"/>
                    <a:pt x="671501" y="1506961"/>
                  </a:cubicBezTo>
                  <a:cubicBezTo>
                    <a:pt x="492616" y="1354936"/>
                    <a:pt x="277608" y="1339482"/>
                    <a:pt x="0" y="1506961"/>
                  </a:cubicBezTo>
                  <a:cubicBezTo>
                    <a:pt x="108644" y="686351"/>
                    <a:pt x="622220" y="192851"/>
                    <a:pt x="1344394"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32" name="Isosceles Triangle 2"/>
            <p:cNvSpPr/>
            <p:nvPr/>
          </p:nvSpPr>
          <p:spPr>
            <a:xfrm flipH="1">
              <a:off x="5489308" y="2066903"/>
              <a:ext cx="674396" cy="1100611"/>
            </a:xfrm>
            <a:custGeom>
              <a:avLst/>
              <a:gdLst/>
              <a:ahLst/>
              <a:cxnLst/>
              <a:rect l="l" t="t" r="r" b="b"/>
              <a:pathLst>
                <a:path w="674396" h="1489982">
                  <a:moveTo>
                    <a:pt x="674396" y="0"/>
                  </a:moveTo>
                  <a:cubicBezTo>
                    <a:pt x="673430" y="495135"/>
                    <a:pt x="672466" y="994925"/>
                    <a:pt x="671501" y="1489982"/>
                  </a:cubicBezTo>
                  <a:cubicBezTo>
                    <a:pt x="461701" y="1371449"/>
                    <a:pt x="298216" y="1335384"/>
                    <a:pt x="0" y="1489982"/>
                  </a:cubicBezTo>
                  <a:cubicBezTo>
                    <a:pt x="47361" y="819485"/>
                    <a:pt x="192229" y="554557"/>
                    <a:pt x="652452" y="13813"/>
                  </a:cubicBezTo>
                  <a:cubicBezTo>
                    <a:pt x="659500" y="8511"/>
                    <a:pt x="666955" y="4128"/>
                    <a:pt x="674396" y="0"/>
                  </a:cubicBez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33" name="Trapezoid 32"/>
            <p:cNvSpPr/>
            <p:nvPr/>
          </p:nvSpPr>
          <p:spPr>
            <a:xfrm>
              <a:off x="5417961" y="1729492"/>
              <a:ext cx="114963" cy="305802"/>
            </a:xfrm>
            <a:prstGeom prst="trapezoid">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grpSp>
      <p:sp>
        <p:nvSpPr>
          <p:cNvPr id="34" name="Rectangle 23"/>
          <p:cNvSpPr/>
          <p:nvPr/>
        </p:nvSpPr>
        <p:spPr>
          <a:xfrm>
            <a:off x="8368808" y="1743069"/>
            <a:ext cx="1975782" cy="1035989"/>
          </a:xfrm>
          <a:custGeom>
            <a:avLst/>
            <a:gdLst/>
            <a:ahLst/>
            <a:cxnLst/>
            <a:rect l="l" t="t" r="r" b="b"/>
            <a:pathLst>
              <a:path w="4529836" h="2664566">
                <a:moveTo>
                  <a:pt x="1861969" y="0"/>
                </a:moveTo>
                <a:cubicBezTo>
                  <a:pt x="2177122" y="0"/>
                  <a:pt x="2455874" y="155855"/>
                  <a:pt x="2611443" y="404565"/>
                </a:cubicBezTo>
                <a:cubicBezTo>
                  <a:pt x="2709453" y="315054"/>
                  <a:pt x="2840684" y="266178"/>
                  <a:pt x="2983336" y="266178"/>
                </a:cubicBezTo>
                <a:cubicBezTo>
                  <a:pt x="3293144" y="266178"/>
                  <a:pt x="3549108" y="496718"/>
                  <a:pt x="3578241" y="797044"/>
                </a:cubicBezTo>
                <a:cubicBezTo>
                  <a:pt x="3583592" y="793823"/>
                  <a:pt x="3589010" y="793774"/>
                  <a:pt x="3594440" y="793774"/>
                </a:cubicBezTo>
                <a:cubicBezTo>
                  <a:pt x="4111042" y="793774"/>
                  <a:pt x="4529836" y="1212568"/>
                  <a:pt x="4529836" y="1729170"/>
                </a:cubicBezTo>
                <a:cubicBezTo>
                  <a:pt x="4529836" y="2216938"/>
                  <a:pt x="4156487" y="2617512"/>
                  <a:pt x="3679930" y="2660249"/>
                </a:cubicBezTo>
                <a:lnTo>
                  <a:pt x="3679930" y="2664566"/>
                </a:lnTo>
                <a:lnTo>
                  <a:pt x="3594440" y="2664566"/>
                </a:lnTo>
                <a:lnTo>
                  <a:pt x="1043912" y="2664566"/>
                </a:lnTo>
                <a:lnTo>
                  <a:pt x="1043912" y="2657589"/>
                </a:lnTo>
                <a:cubicBezTo>
                  <a:pt x="1008374" y="2662448"/>
                  <a:pt x="972132" y="2664566"/>
                  <a:pt x="935396" y="2664566"/>
                </a:cubicBezTo>
                <a:cubicBezTo>
                  <a:pt x="418794" y="2664566"/>
                  <a:pt x="0" y="2245772"/>
                  <a:pt x="0" y="1729170"/>
                </a:cubicBezTo>
                <a:cubicBezTo>
                  <a:pt x="0" y="1212568"/>
                  <a:pt x="418794" y="793774"/>
                  <a:pt x="935396" y="793774"/>
                </a:cubicBezTo>
                <a:lnTo>
                  <a:pt x="954395" y="797612"/>
                </a:lnTo>
                <a:cubicBezTo>
                  <a:pt x="1004779" y="344999"/>
                  <a:pt x="1393085" y="0"/>
                  <a:pt x="1861969" y="0"/>
                </a:cubicBez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35" name="그룹 30"/>
          <p:cNvGrpSpPr/>
          <p:nvPr/>
        </p:nvGrpSpPr>
        <p:grpSpPr>
          <a:xfrm>
            <a:off x="8754806" y="2841088"/>
            <a:ext cx="1236301" cy="550263"/>
            <a:chOff x="8722368" y="2593258"/>
            <a:chExt cx="1236301" cy="550263"/>
          </a:xfrm>
          <a:solidFill>
            <a:srgbClr val="00B050"/>
          </a:solidFill>
        </p:grpSpPr>
        <p:sp>
          <p:nvSpPr>
            <p:cNvPr id="60" name="Teardrop 59"/>
            <p:cNvSpPr/>
            <p:nvPr/>
          </p:nvSpPr>
          <p:spPr>
            <a:xfrm rot="18900000">
              <a:off x="9224077" y="2920068"/>
              <a:ext cx="223453" cy="223453"/>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1" name="Teardrop 60"/>
            <p:cNvSpPr/>
            <p:nvPr/>
          </p:nvSpPr>
          <p:spPr>
            <a:xfrm rot="18900000">
              <a:off x="9542558" y="2702938"/>
              <a:ext cx="150788" cy="150788"/>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2" name="Teardrop 61"/>
            <p:cNvSpPr/>
            <p:nvPr/>
          </p:nvSpPr>
          <p:spPr>
            <a:xfrm rot="18900000">
              <a:off x="8920981" y="2660700"/>
              <a:ext cx="223453" cy="223453"/>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3" name="Teardrop 62"/>
            <p:cNvSpPr/>
            <p:nvPr/>
          </p:nvSpPr>
          <p:spPr>
            <a:xfrm rot="18900000">
              <a:off x="9337577" y="2607569"/>
              <a:ext cx="150788" cy="150788"/>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4" name="Teardrop 63"/>
            <p:cNvSpPr/>
            <p:nvPr/>
          </p:nvSpPr>
          <p:spPr>
            <a:xfrm rot="18900000">
              <a:off x="9789746" y="2593258"/>
              <a:ext cx="168923" cy="168923"/>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dirty="0"/>
            </a:p>
          </p:txBody>
        </p:sp>
        <p:sp>
          <p:nvSpPr>
            <p:cNvPr id="65" name="Teardrop 64"/>
            <p:cNvSpPr/>
            <p:nvPr/>
          </p:nvSpPr>
          <p:spPr>
            <a:xfrm rot="18900000">
              <a:off x="8722368" y="2599875"/>
              <a:ext cx="150788" cy="150788"/>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grpSp>
      <p:grpSp>
        <p:nvGrpSpPr>
          <p:cNvPr id="66" name="Group 65"/>
          <p:cNvGrpSpPr/>
          <p:nvPr/>
        </p:nvGrpSpPr>
        <p:grpSpPr>
          <a:xfrm>
            <a:off x="8464842" y="3592292"/>
            <a:ext cx="751653" cy="751653"/>
            <a:chOff x="5481709" y="2625984"/>
            <a:chExt cx="551606" cy="551606"/>
          </a:xfrm>
        </p:grpSpPr>
        <p:sp>
          <p:nvSpPr>
            <p:cNvPr id="67" name="Teardrop 66"/>
            <p:cNvSpPr/>
            <p:nvPr/>
          </p:nvSpPr>
          <p:spPr>
            <a:xfrm rot="18900000">
              <a:off x="5481709" y="2625984"/>
              <a:ext cx="551606" cy="551606"/>
            </a:xfrm>
            <a:prstGeom prst="teardrop">
              <a:avLst>
                <a:gd name="adj" fmla="val 176894"/>
              </a:avLst>
            </a:prstGeom>
            <a:gradFill>
              <a:gsLst>
                <a:gs pos="0">
                  <a:srgbClr val="9EE256"/>
                </a:gs>
                <a:gs pos="100000">
                  <a:srgbClr val="52762D"/>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8" name="Oval 67"/>
            <p:cNvSpPr/>
            <p:nvPr/>
          </p:nvSpPr>
          <p:spPr>
            <a:xfrm>
              <a:off x="5536478" y="2676917"/>
              <a:ext cx="442068" cy="4420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grpSp>
      <p:grpSp>
        <p:nvGrpSpPr>
          <p:cNvPr id="69" name="Group 68"/>
          <p:cNvGrpSpPr/>
          <p:nvPr/>
        </p:nvGrpSpPr>
        <p:grpSpPr>
          <a:xfrm>
            <a:off x="9478034" y="3587212"/>
            <a:ext cx="751653" cy="751653"/>
            <a:chOff x="5481709" y="2625984"/>
            <a:chExt cx="551606" cy="551606"/>
          </a:xfrm>
        </p:grpSpPr>
        <p:sp>
          <p:nvSpPr>
            <p:cNvPr id="70" name="Teardrop 69"/>
            <p:cNvSpPr/>
            <p:nvPr/>
          </p:nvSpPr>
          <p:spPr>
            <a:xfrm rot="18900000">
              <a:off x="5481709" y="2625984"/>
              <a:ext cx="551606" cy="551606"/>
            </a:xfrm>
            <a:prstGeom prst="teardrop">
              <a:avLst>
                <a:gd name="adj" fmla="val 176894"/>
              </a:avLst>
            </a:prstGeom>
            <a:gradFill>
              <a:gsLst>
                <a:gs pos="0">
                  <a:srgbClr val="14CD68"/>
                </a:gs>
                <a:gs pos="100000">
                  <a:srgbClr val="0B6E3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1" name="Oval 70"/>
            <p:cNvSpPr/>
            <p:nvPr/>
          </p:nvSpPr>
          <p:spPr>
            <a:xfrm>
              <a:off x="5536478" y="2676917"/>
              <a:ext cx="442068" cy="4420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grpSp>
      <p:grpSp>
        <p:nvGrpSpPr>
          <p:cNvPr id="72" name="Group 71"/>
          <p:cNvGrpSpPr/>
          <p:nvPr/>
        </p:nvGrpSpPr>
        <p:grpSpPr>
          <a:xfrm>
            <a:off x="10491225" y="4183304"/>
            <a:ext cx="751653" cy="751653"/>
            <a:chOff x="5481709" y="2625984"/>
            <a:chExt cx="551606" cy="551606"/>
          </a:xfrm>
          <a:solidFill>
            <a:schemeClr val="bg1"/>
          </a:solidFill>
        </p:grpSpPr>
        <p:sp>
          <p:nvSpPr>
            <p:cNvPr id="73" name="Teardrop 72"/>
            <p:cNvSpPr/>
            <p:nvPr/>
          </p:nvSpPr>
          <p:spPr>
            <a:xfrm rot="18900000">
              <a:off x="5481709" y="2625984"/>
              <a:ext cx="551606" cy="551606"/>
            </a:xfrm>
            <a:prstGeom prst="teardrop">
              <a:avLst>
                <a:gd name="adj" fmla="val 176894"/>
              </a:avLst>
            </a:prstGeom>
            <a:gradFill>
              <a:gsLst>
                <a:gs pos="0">
                  <a:srgbClr val="9EE256"/>
                </a:gs>
                <a:gs pos="100000">
                  <a:srgbClr val="52762D"/>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4" name="Oval 73"/>
            <p:cNvSpPr/>
            <p:nvPr/>
          </p:nvSpPr>
          <p:spPr>
            <a:xfrm>
              <a:off x="5536478" y="2676917"/>
              <a:ext cx="442068" cy="4420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grpSp>
      <p:grpSp>
        <p:nvGrpSpPr>
          <p:cNvPr id="75" name="Group 74"/>
          <p:cNvGrpSpPr/>
          <p:nvPr/>
        </p:nvGrpSpPr>
        <p:grpSpPr>
          <a:xfrm>
            <a:off x="7442125" y="4183308"/>
            <a:ext cx="751653" cy="751653"/>
            <a:chOff x="5481709" y="2625984"/>
            <a:chExt cx="551606" cy="551606"/>
          </a:xfrm>
          <a:solidFill>
            <a:schemeClr val="bg1"/>
          </a:solidFill>
        </p:grpSpPr>
        <p:sp>
          <p:nvSpPr>
            <p:cNvPr id="76" name="Teardrop 75"/>
            <p:cNvSpPr/>
            <p:nvPr/>
          </p:nvSpPr>
          <p:spPr>
            <a:xfrm rot="18900000">
              <a:off x="5481709" y="2625984"/>
              <a:ext cx="551606" cy="551606"/>
            </a:xfrm>
            <a:prstGeom prst="teardrop">
              <a:avLst>
                <a:gd name="adj" fmla="val 176894"/>
              </a:avLst>
            </a:prstGeom>
            <a:gradFill>
              <a:gsLst>
                <a:gs pos="0">
                  <a:srgbClr val="14CD68"/>
                </a:gs>
                <a:gs pos="100000">
                  <a:srgbClr val="0B6E3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7" name="Oval 76"/>
            <p:cNvSpPr/>
            <p:nvPr/>
          </p:nvSpPr>
          <p:spPr>
            <a:xfrm>
              <a:off x="5536478" y="2676917"/>
              <a:ext cx="442068" cy="4420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grpSp>
      <p:grpSp>
        <p:nvGrpSpPr>
          <p:cNvPr id="78" name="그룹 29"/>
          <p:cNvGrpSpPr/>
          <p:nvPr/>
        </p:nvGrpSpPr>
        <p:grpSpPr>
          <a:xfrm>
            <a:off x="1027397" y="1219737"/>
            <a:ext cx="7341234" cy="1720850"/>
            <a:chOff x="523549" y="1772816"/>
            <a:chExt cx="5968391" cy="1720850"/>
          </a:xfrm>
        </p:grpSpPr>
        <p:sp>
          <p:nvSpPr>
            <p:cNvPr id="79" name="TextBox 78"/>
            <p:cNvSpPr txBox="1"/>
            <p:nvPr/>
          </p:nvSpPr>
          <p:spPr>
            <a:xfrm>
              <a:off x="523549" y="2171596"/>
              <a:ext cx="5837263" cy="1322070"/>
            </a:xfrm>
            <a:prstGeom prst="rect">
              <a:avLst/>
            </a:prstGeom>
            <a:noFill/>
          </p:spPr>
          <p:txBody>
            <a:bodyPr wrap="square" rtlCol="0">
              <a:spAutoFit/>
            </a:bodyPr>
            <a:lstStyle/>
            <a:p>
              <a:pPr algn="just">
                <a:buClrTx/>
                <a:buSzTx/>
                <a:buFontTx/>
              </a:pPr>
              <a:r>
                <a:rPr lang="en-US" altLang="ko-KR" sz="2000" dirty="0">
                  <a:solidFill>
                    <a:schemeClr val="bg1"/>
                  </a:solidFill>
                  <a:cs typeface="Arial" panose="020B0604020202020204" pitchFamily="34" charset="0"/>
                </a:rPr>
                <a:t>We envisioned this website that would collect the data on each waste pickup and  optimize the process through use of several APIs that make the process userfriendly and easier for both citizens as well as municipal authorities.</a:t>
              </a:r>
              <a:endParaRPr lang="en-US" altLang="ko-KR" sz="2000" dirty="0">
                <a:solidFill>
                  <a:schemeClr val="bg1"/>
                </a:solidFill>
                <a:cs typeface="Arial" panose="020B0604020202020204" pitchFamily="34" charset="0"/>
              </a:endParaRPr>
            </a:p>
          </p:txBody>
        </p:sp>
        <p:sp>
          <p:nvSpPr>
            <p:cNvPr id="80" name="TextBox 79"/>
            <p:cNvSpPr txBox="1"/>
            <p:nvPr/>
          </p:nvSpPr>
          <p:spPr>
            <a:xfrm>
              <a:off x="539552" y="1772816"/>
              <a:ext cx="5952388" cy="398780"/>
            </a:xfrm>
            <a:prstGeom prst="rect">
              <a:avLst/>
            </a:prstGeom>
            <a:noFill/>
          </p:spPr>
          <p:txBody>
            <a:bodyPr wrap="square" rtlCol="0">
              <a:spAutoFit/>
            </a:bodyPr>
            <a:lstStyle/>
            <a:p>
              <a:r>
                <a:rPr lang="en-IN" altLang="en-US" sz="2000" b="1" dirty="0">
                  <a:solidFill>
                    <a:schemeClr val="tx1">
                      <a:lumMod val="75000"/>
                      <a:lumOff val="25000"/>
                    </a:schemeClr>
                  </a:solidFill>
                  <a:cs typeface="Arial" panose="020B0604020202020204" pitchFamily="34" charset="0"/>
                </a:rPr>
                <a:t>CREATION OF A WEB PORTAL </a:t>
              </a:r>
              <a:r>
                <a:rPr lang="en-US" altLang="en-IN" sz="2000" b="1" dirty="0">
                  <a:solidFill>
                    <a:schemeClr val="tx1">
                      <a:lumMod val="75000"/>
                      <a:lumOff val="25000"/>
                    </a:schemeClr>
                  </a:solidFill>
                  <a:cs typeface="Arial" panose="020B0604020202020204" pitchFamily="34" charset="0"/>
                </a:rPr>
                <a:t>'TrashEx'</a:t>
              </a:r>
              <a:r>
                <a:rPr lang="en-IN" altLang="en-US" sz="2000" b="1" dirty="0">
                  <a:solidFill>
                    <a:schemeClr val="tx1">
                      <a:lumMod val="75000"/>
                      <a:lumOff val="25000"/>
                    </a:schemeClr>
                  </a:solidFill>
                  <a:cs typeface="Arial" panose="020B0604020202020204" pitchFamily="34" charset="0"/>
                </a:rPr>
                <a:t> KEEPING TRACK OF WASTE</a:t>
              </a:r>
              <a:endParaRPr lang="en-IN" altLang="en-US" sz="2000" b="1" dirty="0">
                <a:solidFill>
                  <a:schemeClr val="tx1">
                    <a:lumMod val="75000"/>
                    <a:lumOff val="25000"/>
                  </a:schemeClr>
                </a:solidFill>
                <a:cs typeface="Arial" panose="020B0604020202020204" pitchFamily="34" charset="0"/>
              </a:endParaRPr>
            </a:p>
          </p:txBody>
        </p:sp>
      </p:grpSp>
      <p:sp>
        <p:nvSpPr>
          <p:cNvPr id="83" name="TextBox 82"/>
          <p:cNvSpPr txBox="1"/>
          <p:nvPr/>
        </p:nvSpPr>
        <p:spPr>
          <a:xfrm>
            <a:off x="1593215" y="3641090"/>
            <a:ext cx="2389505" cy="521970"/>
          </a:xfrm>
          <a:prstGeom prst="rect">
            <a:avLst/>
          </a:prstGeom>
          <a:noFill/>
        </p:spPr>
        <p:txBody>
          <a:bodyPr wrap="square" rtlCol="0">
            <a:spAutoFit/>
          </a:bodyPr>
          <a:lstStyle/>
          <a:p>
            <a:r>
              <a:rPr lang="en-IN" sz="1400" b="1" dirty="0">
                <a:solidFill>
                  <a:schemeClr val="tx1">
                    <a:lumMod val="75000"/>
                    <a:lumOff val="25000"/>
                  </a:schemeClr>
                </a:solidFill>
                <a:cs typeface="Arial" panose="020B0604020202020204" pitchFamily="34" charset="0"/>
              </a:rPr>
              <a:t>EASY COMMUNICATION BETWEEN CONCERNED USERS</a:t>
            </a:r>
            <a:endParaRPr lang="en-IN" sz="1400" b="1" dirty="0">
              <a:solidFill>
                <a:schemeClr val="tx1">
                  <a:lumMod val="75000"/>
                  <a:lumOff val="25000"/>
                </a:schemeClr>
              </a:solidFill>
              <a:cs typeface="Arial" panose="020B0604020202020204" pitchFamily="34" charset="0"/>
            </a:endParaRPr>
          </a:p>
        </p:txBody>
      </p:sp>
      <p:sp>
        <p:nvSpPr>
          <p:cNvPr id="86" name="TextBox 85"/>
          <p:cNvSpPr txBox="1"/>
          <p:nvPr/>
        </p:nvSpPr>
        <p:spPr>
          <a:xfrm>
            <a:off x="4966970" y="3652520"/>
            <a:ext cx="2549525" cy="521970"/>
          </a:xfrm>
          <a:prstGeom prst="rect">
            <a:avLst/>
          </a:prstGeom>
          <a:noFill/>
        </p:spPr>
        <p:txBody>
          <a:bodyPr wrap="square" rtlCol="0">
            <a:spAutoFit/>
          </a:bodyPr>
          <a:lstStyle/>
          <a:p>
            <a:r>
              <a:rPr lang="en-IN" altLang="en-US" sz="1400" b="1" dirty="0">
                <a:solidFill>
                  <a:schemeClr val="tx1">
                    <a:lumMod val="75000"/>
                    <a:lumOff val="25000"/>
                  </a:schemeClr>
                </a:solidFill>
                <a:cs typeface="Arial" panose="020B0604020202020204" pitchFamily="34" charset="0"/>
              </a:rPr>
              <a:t>DATABASE FOR MANAGING THE WASTE COLLECTED</a:t>
            </a:r>
            <a:endParaRPr lang="en-IN" altLang="en-US" sz="1400" b="1" dirty="0">
              <a:solidFill>
                <a:schemeClr val="tx1">
                  <a:lumMod val="75000"/>
                  <a:lumOff val="25000"/>
                </a:schemeClr>
              </a:solidFill>
              <a:cs typeface="Arial" panose="020B0604020202020204" pitchFamily="34" charset="0"/>
            </a:endParaRPr>
          </a:p>
        </p:txBody>
      </p:sp>
      <p:sp>
        <p:nvSpPr>
          <p:cNvPr id="87" name="Rectangle 86"/>
          <p:cNvSpPr/>
          <p:nvPr/>
        </p:nvSpPr>
        <p:spPr>
          <a:xfrm>
            <a:off x="4316399" y="3657006"/>
            <a:ext cx="571672" cy="571672"/>
          </a:xfrm>
          <a:prstGeom prst="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Rectangle 87"/>
          <p:cNvSpPr/>
          <p:nvPr/>
        </p:nvSpPr>
        <p:spPr>
          <a:xfrm>
            <a:off x="931863" y="3657006"/>
            <a:ext cx="571672" cy="57167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1" name="TextBox 90"/>
          <p:cNvSpPr txBox="1"/>
          <p:nvPr/>
        </p:nvSpPr>
        <p:spPr>
          <a:xfrm>
            <a:off x="1593215" y="5271135"/>
            <a:ext cx="2240915" cy="521970"/>
          </a:xfrm>
          <a:prstGeom prst="rect">
            <a:avLst/>
          </a:prstGeom>
          <a:noFill/>
        </p:spPr>
        <p:txBody>
          <a:bodyPr wrap="square" rtlCol="0">
            <a:spAutoFit/>
          </a:bodyPr>
          <a:lstStyle/>
          <a:p>
            <a:r>
              <a:rPr lang="en-IN" altLang="en-US" sz="1400" b="1" dirty="0">
                <a:solidFill>
                  <a:schemeClr val="tx1">
                    <a:lumMod val="75000"/>
                    <a:lumOff val="25000"/>
                  </a:schemeClr>
                </a:solidFill>
                <a:cs typeface="Arial" panose="020B0604020202020204" pitchFamily="34" charset="0"/>
              </a:rPr>
              <a:t>SEPARATE  COLLECTION OF RECYCLABLE WASTE</a:t>
            </a:r>
            <a:endParaRPr lang="en-IN" altLang="en-US" sz="1400" b="1" dirty="0">
              <a:solidFill>
                <a:schemeClr val="tx1">
                  <a:lumMod val="75000"/>
                  <a:lumOff val="25000"/>
                </a:schemeClr>
              </a:solidFill>
              <a:cs typeface="Arial" panose="020B0604020202020204" pitchFamily="34" charset="0"/>
            </a:endParaRPr>
          </a:p>
        </p:txBody>
      </p:sp>
      <p:sp>
        <p:nvSpPr>
          <p:cNvPr id="94" name="TextBox 93"/>
          <p:cNvSpPr txBox="1"/>
          <p:nvPr/>
        </p:nvSpPr>
        <p:spPr>
          <a:xfrm>
            <a:off x="4834890" y="5311775"/>
            <a:ext cx="2834005" cy="521970"/>
          </a:xfrm>
          <a:prstGeom prst="rect">
            <a:avLst/>
          </a:prstGeom>
          <a:noFill/>
        </p:spPr>
        <p:txBody>
          <a:bodyPr wrap="square" rtlCol="0">
            <a:spAutoFit/>
          </a:bodyPr>
          <a:lstStyle/>
          <a:p>
            <a:r>
              <a:rPr lang="en-IN" altLang="en-US" sz="1400" b="1" dirty="0">
                <a:solidFill>
                  <a:schemeClr val="tx1">
                    <a:lumMod val="75000"/>
                    <a:lumOff val="25000"/>
                  </a:schemeClr>
                </a:solidFill>
                <a:cs typeface="Arial" panose="020B0604020202020204" pitchFamily="34" charset="0"/>
              </a:rPr>
              <a:t>ROUTE AND LOCATION OPTIMIZATION WHILE COLLECTION</a:t>
            </a:r>
            <a:endParaRPr lang="en-IN" altLang="en-US" sz="1400" b="1" dirty="0">
              <a:solidFill>
                <a:schemeClr val="tx1">
                  <a:lumMod val="75000"/>
                  <a:lumOff val="25000"/>
                </a:schemeClr>
              </a:solidFill>
              <a:cs typeface="Arial" panose="020B0604020202020204" pitchFamily="34" charset="0"/>
            </a:endParaRPr>
          </a:p>
        </p:txBody>
      </p:sp>
      <p:sp>
        <p:nvSpPr>
          <p:cNvPr id="95" name="Rectangle 94"/>
          <p:cNvSpPr/>
          <p:nvPr/>
        </p:nvSpPr>
        <p:spPr>
          <a:xfrm>
            <a:off x="4184319" y="5285831"/>
            <a:ext cx="571672" cy="571672"/>
          </a:xfrm>
          <a:prstGeom prst="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Rectangle 95"/>
          <p:cNvSpPr/>
          <p:nvPr/>
        </p:nvSpPr>
        <p:spPr>
          <a:xfrm>
            <a:off x="931863" y="5285831"/>
            <a:ext cx="571672" cy="571672"/>
          </a:xfrm>
          <a:prstGeom prst="rect">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7" name="Oval 21"/>
          <p:cNvSpPr/>
          <p:nvPr/>
        </p:nvSpPr>
        <p:spPr>
          <a:xfrm rot="20700000">
            <a:off x="4424511" y="3776130"/>
            <a:ext cx="355455" cy="311531"/>
          </a:xfrm>
          <a:custGeom>
            <a:avLst/>
            <a:gdLst/>
            <a:ahLst/>
            <a:cxnLst/>
            <a:rect l="l" t="t" r="r" b="b"/>
            <a:pathLst>
              <a:path w="4088377" h="3321003">
                <a:moveTo>
                  <a:pt x="1365628" y="1622218"/>
                </a:moveTo>
                <a:cubicBezTo>
                  <a:pt x="1121373" y="1556771"/>
                  <a:pt x="870309" y="1701722"/>
                  <a:pt x="804861" y="1945977"/>
                </a:cubicBezTo>
                <a:cubicBezTo>
                  <a:pt x="739413" y="2190232"/>
                  <a:pt x="884365" y="2441296"/>
                  <a:pt x="1128620" y="2506744"/>
                </a:cubicBezTo>
                <a:cubicBezTo>
                  <a:pt x="1372875" y="2572191"/>
                  <a:pt x="1623939" y="2427240"/>
                  <a:pt x="1689387" y="2182985"/>
                </a:cubicBezTo>
                <a:cubicBezTo>
                  <a:pt x="1754835" y="1938730"/>
                  <a:pt x="1609883" y="1687666"/>
                  <a:pt x="1365628" y="1622218"/>
                </a:cubicBezTo>
                <a:close/>
                <a:moveTo>
                  <a:pt x="1447099" y="1318163"/>
                </a:moveTo>
                <a:cubicBezTo>
                  <a:pt x="1859279" y="1428606"/>
                  <a:pt x="2103885" y="1852277"/>
                  <a:pt x="1993442" y="2264456"/>
                </a:cubicBezTo>
                <a:cubicBezTo>
                  <a:pt x="1882999" y="2676636"/>
                  <a:pt x="1459328" y="2921242"/>
                  <a:pt x="1047149" y="2810799"/>
                </a:cubicBezTo>
                <a:cubicBezTo>
                  <a:pt x="634969" y="2700356"/>
                  <a:pt x="390363" y="2276685"/>
                  <a:pt x="500806" y="1864505"/>
                </a:cubicBezTo>
                <a:cubicBezTo>
                  <a:pt x="611249" y="1452326"/>
                  <a:pt x="1034920" y="1207720"/>
                  <a:pt x="1447099" y="1318163"/>
                </a:cubicBezTo>
                <a:close/>
                <a:moveTo>
                  <a:pt x="1476725" y="1207597"/>
                </a:moveTo>
                <a:cubicBezTo>
                  <a:pt x="1003481" y="1080792"/>
                  <a:pt x="517045" y="1361635"/>
                  <a:pt x="390240" y="1834879"/>
                </a:cubicBezTo>
                <a:cubicBezTo>
                  <a:pt x="263435" y="2308124"/>
                  <a:pt x="544279" y="2794559"/>
                  <a:pt x="1017523" y="2921365"/>
                </a:cubicBezTo>
                <a:cubicBezTo>
                  <a:pt x="1490767" y="3048170"/>
                  <a:pt x="1977202" y="2767326"/>
                  <a:pt x="2104008" y="2294082"/>
                </a:cubicBezTo>
                <a:cubicBezTo>
                  <a:pt x="2230813" y="1820838"/>
                  <a:pt x="1949969" y="1334403"/>
                  <a:pt x="1476725" y="1207597"/>
                </a:cubicBezTo>
                <a:close/>
                <a:moveTo>
                  <a:pt x="3290290" y="1590224"/>
                </a:moveTo>
                <a:cubicBezTo>
                  <a:pt x="3269727" y="1586016"/>
                  <a:pt x="3248437" y="1583806"/>
                  <a:pt x="3226630" y="1583806"/>
                </a:cubicBezTo>
                <a:cubicBezTo>
                  <a:pt x="3052179" y="1583806"/>
                  <a:pt x="2910758" y="1725227"/>
                  <a:pt x="2910758" y="1899678"/>
                </a:cubicBezTo>
                <a:cubicBezTo>
                  <a:pt x="2910758" y="2074130"/>
                  <a:pt x="3052179" y="2215551"/>
                  <a:pt x="3226630" y="2215550"/>
                </a:cubicBezTo>
                <a:cubicBezTo>
                  <a:pt x="3401082" y="2215551"/>
                  <a:pt x="3542503" y="2074130"/>
                  <a:pt x="3542502" y="1899678"/>
                </a:cubicBezTo>
                <a:cubicBezTo>
                  <a:pt x="3542503" y="1747033"/>
                  <a:pt x="3434228" y="1619677"/>
                  <a:pt x="3290290" y="1590224"/>
                </a:cubicBezTo>
                <a:close/>
                <a:moveTo>
                  <a:pt x="3334055" y="1377473"/>
                </a:moveTo>
                <a:cubicBezTo>
                  <a:pt x="3576950" y="1427177"/>
                  <a:pt x="3759665" y="1642090"/>
                  <a:pt x="3759665" y="1899678"/>
                </a:cubicBezTo>
                <a:cubicBezTo>
                  <a:pt x="3759665" y="2194064"/>
                  <a:pt x="3521017" y="2432713"/>
                  <a:pt x="3226630" y="2432713"/>
                </a:cubicBezTo>
                <a:cubicBezTo>
                  <a:pt x="2932244" y="2432712"/>
                  <a:pt x="2693596" y="2194065"/>
                  <a:pt x="2693596" y="1899678"/>
                </a:cubicBezTo>
                <a:cubicBezTo>
                  <a:pt x="2693596" y="1605292"/>
                  <a:pt x="2932244" y="1366644"/>
                  <a:pt x="3226630" y="1366644"/>
                </a:cubicBezTo>
                <a:cubicBezTo>
                  <a:pt x="3263429" y="1366644"/>
                  <a:pt x="3299356" y="1370373"/>
                  <a:pt x="3334055" y="1377473"/>
                </a:cubicBezTo>
                <a:close/>
                <a:moveTo>
                  <a:pt x="1391137" y="789478"/>
                </a:moveTo>
                <a:lnTo>
                  <a:pt x="1759910" y="888290"/>
                </a:lnTo>
                <a:lnTo>
                  <a:pt x="1754625" y="1202375"/>
                </a:lnTo>
                <a:lnTo>
                  <a:pt x="1744979" y="1199790"/>
                </a:lnTo>
                <a:cubicBezTo>
                  <a:pt x="1823578" y="1244024"/>
                  <a:pt x="1894617" y="1298265"/>
                  <a:pt x="1954704" y="1362586"/>
                </a:cubicBezTo>
                <a:lnTo>
                  <a:pt x="2234317" y="1293059"/>
                </a:lnTo>
                <a:lnTo>
                  <a:pt x="2413554" y="1630152"/>
                </a:lnTo>
                <a:lnTo>
                  <a:pt x="2214321" y="1809770"/>
                </a:lnTo>
                <a:cubicBezTo>
                  <a:pt x="2239296" y="1900740"/>
                  <a:pt x="2251067" y="1995997"/>
                  <a:pt x="2246841" y="2092825"/>
                </a:cubicBezTo>
                <a:lnTo>
                  <a:pt x="2495698" y="2230974"/>
                </a:lnTo>
                <a:lnTo>
                  <a:pt x="2396885" y="2599747"/>
                </a:lnTo>
                <a:lnTo>
                  <a:pt x="2094912" y="2594668"/>
                </a:lnTo>
                <a:cubicBezTo>
                  <a:pt x="2056732" y="2658461"/>
                  <a:pt x="2010475" y="2715996"/>
                  <a:pt x="1958644" y="2767359"/>
                </a:cubicBezTo>
                <a:lnTo>
                  <a:pt x="2057814" y="3026193"/>
                </a:lnTo>
                <a:lnTo>
                  <a:pt x="1745078" y="3245174"/>
                </a:lnTo>
                <a:lnTo>
                  <a:pt x="1507869" y="3039237"/>
                </a:lnTo>
                <a:lnTo>
                  <a:pt x="1536736" y="3019025"/>
                </a:lnTo>
                <a:cubicBezTo>
                  <a:pt x="1445878" y="3048429"/>
                  <a:pt x="1349798" y="3062567"/>
                  <a:pt x="1251837" y="3062021"/>
                </a:cubicBezTo>
                <a:lnTo>
                  <a:pt x="1108065" y="3321003"/>
                </a:lnTo>
                <a:lnTo>
                  <a:pt x="739291" y="3222191"/>
                </a:lnTo>
                <a:lnTo>
                  <a:pt x="744274" y="2926021"/>
                </a:lnTo>
                <a:cubicBezTo>
                  <a:pt x="666128" y="2881484"/>
                  <a:pt x="595548" y="2827017"/>
                  <a:pt x="535891" y="2762576"/>
                </a:cubicBezTo>
                <a:lnTo>
                  <a:pt x="540671" y="2772825"/>
                </a:lnTo>
                <a:lnTo>
                  <a:pt x="232276" y="2832568"/>
                </a:lnTo>
                <a:lnTo>
                  <a:pt x="70927" y="2486556"/>
                </a:lnTo>
                <a:lnTo>
                  <a:pt x="279495" y="2317444"/>
                </a:lnTo>
                <a:cubicBezTo>
                  <a:pt x="257233" y="2235849"/>
                  <a:pt x="245603" y="2150814"/>
                  <a:pt x="245586" y="2064274"/>
                </a:cubicBezTo>
                <a:lnTo>
                  <a:pt x="0" y="1927940"/>
                </a:lnTo>
                <a:lnTo>
                  <a:pt x="98812" y="1559167"/>
                </a:lnTo>
                <a:lnTo>
                  <a:pt x="380240" y="1563901"/>
                </a:lnTo>
                <a:cubicBezTo>
                  <a:pt x="418421" y="1496524"/>
                  <a:pt x="464524" y="1435092"/>
                  <a:pt x="516679" y="1380105"/>
                </a:cubicBezTo>
                <a:lnTo>
                  <a:pt x="422419" y="1089378"/>
                </a:lnTo>
                <a:lnTo>
                  <a:pt x="746189" y="887063"/>
                </a:lnTo>
                <a:lnTo>
                  <a:pt x="972292" y="1105134"/>
                </a:lnTo>
                <a:lnTo>
                  <a:pt x="970019" y="1106554"/>
                </a:lnTo>
                <a:cubicBezTo>
                  <a:pt x="1058903" y="1078586"/>
                  <a:pt x="1152743" y="1065659"/>
                  <a:pt x="1248316" y="1066709"/>
                </a:cubicBezTo>
                <a:lnTo>
                  <a:pt x="1238669" y="1064125"/>
                </a:lnTo>
                <a:close/>
                <a:moveTo>
                  <a:pt x="3349970" y="1300109"/>
                </a:moveTo>
                <a:cubicBezTo>
                  <a:pt x="3310130" y="1291957"/>
                  <a:pt x="3268880" y="1287676"/>
                  <a:pt x="3226630" y="1287676"/>
                </a:cubicBezTo>
                <a:cubicBezTo>
                  <a:pt x="2888631" y="1287676"/>
                  <a:pt x="2614628" y="1561679"/>
                  <a:pt x="2614628" y="1899678"/>
                </a:cubicBezTo>
                <a:cubicBezTo>
                  <a:pt x="2614628" y="2237678"/>
                  <a:pt x="2888630" y="2511680"/>
                  <a:pt x="3226630" y="2511681"/>
                </a:cubicBezTo>
                <a:cubicBezTo>
                  <a:pt x="3564630" y="2511681"/>
                  <a:pt x="3838633" y="2237678"/>
                  <a:pt x="3838633" y="1899678"/>
                </a:cubicBezTo>
                <a:cubicBezTo>
                  <a:pt x="3838632" y="1603928"/>
                  <a:pt x="3628849" y="1357176"/>
                  <a:pt x="3349970" y="1300109"/>
                </a:cubicBezTo>
                <a:close/>
                <a:moveTo>
                  <a:pt x="3358324" y="1024334"/>
                </a:moveTo>
                <a:lnTo>
                  <a:pt x="3410883" y="1234575"/>
                </a:lnTo>
                <a:lnTo>
                  <a:pt x="3403994" y="1234575"/>
                </a:lnTo>
                <a:cubicBezTo>
                  <a:pt x="3464268" y="1250018"/>
                  <a:pt x="3521292" y="1273478"/>
                  <a:pt x="3572818" y="1305612"/>
                </a:cubicBezTo>
                <a:lnTo>
                  <a:pt x="3746730" y="1209354"/>
                </a:lnTo>
                <a:lnTo>
                  <a:pt x="3926358" y="1401981"/>
                </a:lnTo>
                <a:lnTo>
                  <a:pt x="3825667" y="1557247"/>
                </a:lnTo>
                <a:cubicBezTo>
                  <a:pt x="3858552" y="1613408"/>
                  <a:pt x="3883404" y="1674784"/>
                  <a:pt x="3897877" y="1740062"/>
                </a:cubicBezTo>
                <a:lnTo>
                  <a:pt x="4088377" y="1787686"/>
                </a:lnTo>
                <a:lnTo>
                  <a:pt x="4088377" y="2051071"/>
                </a:lnTo>
                <a:lnTo>
                  <a:pt x="3886243" y="2101605"/>
                </a:lnTo>
                <a:cubicBezTo>
                  <a:pt x="3872191" y="2150933"/>
                  <a:pt x="3851639" y="2197531"/>
                  <a:pt x="3826272" y="2241013"/>
                </a:cubicBezTo>
                <a:lnTo>
                  <a:pt x="3938572" y="2395786"/>
                </a:lnTo>
                <a:lnTo>
                  <a:pt x="3769272" y="2597551"/>
                </a:lnTo>
                <a:lnTo>
                  <a:pt x="3574432" y="2502674"/>
                </a:lnTo>
                <a:lnTo>
                  <a:pt x="3590059" y="2484050"/>
                </a:lnTo>
                <a:cubicBezTo>
                  <a:pt x="3534764" y="2519868"/>
                  <a:pt x="3473263" y="2546445"/>
                  <a:pt x="3407886" y="2563572"/>
                </a:cubicBezTo>
                <a:lnTo>
                  <a:pt x="3358323" y="2761823"/>
                </a:lnTo>
                <a:lnTo>
                  <a:pt x="3094938" y="2761823"/>
                </a:lnTo>
                <a:lnTo>
                  <a:pt x="3045375" y="2563574"/>
                </a:lnTo>
                <a:cubicBezTo>
                  <a:pt x="2985349" y="2547848"/>
                  <a:pt x="2928591" y="2524155"/>
                  <a:pt x="2877330" y="2491865"/>
                </a:cubicBezTo>
                <a:lnTo>
                  <a:pt x="2882346" y="2497841"/>
                </a:lnTo>
                <a:lnTo>
                  <a:pt x="2687507" y="2592718"/>
                </a:lnTo>
                <a:lnTo>
                  <a:pt x="2518206" y="2390954"/>
                </a:lnTo>
                <a:lnTo>
                  <a:pt x="2626994" y="2241021"/>
                </a:lnTo>
                <a:cubicBezTo>
                  <a:pt x="2597591" y="2190623"/>
                  <a:pt x="2574657" y="2136035"/>
                  <a:pt x="2559194" y="2078370"/>
                </a:cubicBezTo>
                <a:lnTo>
                  <a:pt x="2371198" y="2031371"/>
                </a:lnTo>
                <a:lnTo>
                  <a:pt x="2371198" y="1767986"/>
                </a:lnTo>
                <a:lnTo>
                  <a:pt x="2559579" y="1720890"/>
                </a:lnTo>
                <a:cubicBezTo>
                  <a:pt x="2572992" y="1669175"/>
                  <a:pt x="2592745" y="1620006"/>
                  <a:pt x="2617681" y="1574051"/>
                </a:cubicBezTo>
                <a:lnTo>
                  <a:pt x="2502958" y="1397149"/>
                </a:lnTo>
                <a:lnTo>
                  <a:pt x="2682587" y="1204520"/>
                </a:lnTo>
                <a:lnTo>
                  <a:pt x="2872193" y="1309466"/>
                </a:lnTo>
                <a:lnTo>
                  <a:pt x="2870932" y="1310818"/>
                </a:lnTo>
                <a:cubicBezTo>
                  <a:pt x="2925169" y="1276310"/>
                  <a:pt x="2985393" y="1250941"/>
                  <a:pt x="3049268" y="1234575"/>
                </a:cubicBezTo>
                <a:lnTo>
                  <a:pt x="3042378" y="1234576"/>
                </a:lnTo>
                <a:lnTo>
                  <a:pt x="3094939" y="1024334"/>
                </a:lnTo>
                <a:close/>
                <a:moveTo>
                  <a:pt x="2786480" y="402820"/>
                </a:moveTo>
                <a:cubicBezTo>
                  <a:pt x="2745900" y="389943"/>
                  <a:pt x="2701172" y="388627"/>
                  <a:pt x="2657264" y="401580"/>
                </a:cubicBezTo>
                <a:cubicBezTo>
                  <a:pt x="2540176" y="436121"/>
                  <a:pt x="2473258" y="559041"/>
                  <a:pt x="2507800" y="676128"/>
                </a:cubicBezTo>
                <a:cubicBezTo>
                  <a:pt x="2542340" y="793216"/>
                  <a:pt x="2665260" y="860133"/>
                  <a:pt x="2782348" y="825592"/>
                </a:cubicBezTo>
                <a:cubicBezTo>
                  <a:pt x="2899435" y="791051"/>
                  <a:pt x="2966353" y="668132"/>
                  <a:pt x="2931812" y="551045"/>
                </a:cubicBezTo>
                <a:cubicBezTo>
                  <a:pt x="2910223" y="477864"/>
                  <a:pt x="2854113" y="424282"/>
                  <a:pt x="2786480" y="402820"/>
                </a:cubicBezTo>
                <a:close/>
                <a:moveTo>
                  <a:pt x="2932202" y="47278"/>
                </a:moveTo>
                <a:lnTo>
                  <a:pt x="3090904" y="140999"/>
                </a:lnTo>
                <a:lnTo>
                  <a:pt x="3054065" y="265147"/>
                </a:lnTo>
                <a:cubicBezTo>
                  <a:pt x="3087256" y="296329"/>
                  <a:pt x="3116089" y="332603"/>
                  <a:pt x="3138727" y="373550"/>
                </a:cubicBezTo>
                <a:lnTo>
                  <a:pt x="3276016" y="367796"/>
                </a:lnTo>
                <a:lnTo>
                  <a:pt x="3328165" y="544574"/>
                </a:lnTo>
                <a:lnTo>
                  <a:pt x="3202503" y="618514"/>
                </a:lnTo>
                <a:cubicBezTo>
                  <a:pt x="3202838" y="654403"/>
                  <a:pt x="3198271" y="689748"/>
                  <a:pt x="3189855" y="723955"/>
                </a:cubicBezTo>
                <a:lnTo>
                  <a:pt x="3295873" y="805599"/>
                </a:lnTo>
                <a:lnTo>
                  <a:pt x="3222192" y="974540"/>
                </a:lnTo>
                <a:lnTo>
                  <a:pt x="3072634" y="949439"/>
                </a:lnTo>
                <a:lnTo>
                  <a:pt x="3079435" y="933845"/>
                </a:lnTo>
                <a:cubicBezTo>
                  <a:pt x="3049413" y="968833"/>
                  <a:pt x="3013398" y="998848"/>
                  <a:pt x="2972910" y="1023288"/>
                </a:cubicBezTo>
                <a:lnTo>
                  <a:pt x="2978897" y="1166163"/>
                </a:lnTo>
                <a:lnTo>
                  <a:pt x="2802119" y="1218312"/>
                </a:lnTo>
                <a:lnTo>
                  <a:pt x="2729602" y="1095065"/>
                </a:lnTo>
                <a:cubicBezTo>
                  <a:pt x="2686199" y="1096396"/>
                  <a:pt x="2643414" y="1091732"/>
                  <a:pt x="2602615" y="1080209"/>
                </a:cubicBezTo>
                <a:lnTo>
                  <a:pt x="2607165" y="1083226"/>
                </a:lnTo>
                <a:lnTo>
                  <a:pt x="2495179" y="1185484"/>
                </a:lnTo>
                <a:lnTo>
                  <a:pt x="2341599" y="1083585"/>
                </a:lnTo>
                <a:lnTo>
                  <a:pt x="2384929" y="961414"/>
                </a:lnTo>
                <a:cubicBezTo>
                  <a:pt x="2355215" y="933409"/>
                  <a:pt x="2329015" y="901312"/>
                  <a:pt x="2307218" y="865670"/>
                </a:cubicBezTo>
                <a:lnTo>
                  <a:pt x="2171734" y="871348"/>
                </a:lnTo>
                <a:lnTo>
                  <a:pt x="2119584" y="694571"/>
                </a:lnTo>
                <a:lnTo>
                  <a:pt x="2236697" y="625662"/>
                </a:lnTo>
                <a:cubicBezTo>
                  <a:pt x="2235459" y="588297"/>
                  <a:pt x="2238982" y="551385"/>
                  <a:pt x="2246620" y="515603"/>
                </a:cubicBezTo>
                <a:lnTo>
                  <a:pt x="2134594" y="419585"/>
                </a:lnTo>
                <a:lnTo>
                  <a:pt x="2217016" y="254732"/>
                </a:lnTo>
                <a:lnTo>
                  <a:pt x="2365055" y="287627"/>
                </a:lnTo>
                <a:lnTo>
                  <a:pt x="2364476" y="288784"/>
                </a:lnTo>
                <a:cubicBezTo>
                  <a:pt x="2394046" y="254885"/>
                  <a:pt x="2429444" y="225933"/>
                  <a:pt x="2469075" y="202302"/>
                </a:cubicBezTo>
                <a:lnTo>
                  <a:pt x="2464452" y="203666"/>
                </a:lnTo>
                <a:lnTo>
                  <a:pt x="2458102" y="52150"/>
                </a:lnTo>
                <a:lnTo>
                  <a:pt x="2634880" y="0"/>
                </a:lnTo>
                <a:lnTo>
                  <a:pt x="2711784" y="130703"/>
                </a:lnTo>
                <a:lnTo>
                  <a:pt x="2707159" y="132067"/>
                </a:lnTo>
                <a:cubicBezTo>
                  <a:pt x="2750672" y="130497"/>
                  <a:pt x="2793590" y="134953"/>
                  <a:pt x="2834535" y="146319"/>
                </a:cubicBez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98" name="Trapezoid 3"/>
          <p:cNvSpPr/>
          <p:nvPr/>
        </p:nvSpPr>
        <p:spPr>
          <a:xfrm>
            <a:off x="4324188" y="5403257"/>
            <a:ext cx="316346" cy="322413"/>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99" name="Down Arrow 1"/>
          <p:cNvSpPr/>
          <p:nvPr/>
        </p:nvSpPr>
        <p:spPr>
          <a:xfrm rot="10800000" flipH="1">
            <a:off x="1047197" y="3811626"/>
            <a:ext cx="296600" cy="333082"/>
          </a:xfrm>
          <a:custGeom>
            <a:avLst/>
            <a:gdLst/>
            <a:ahLst/>
            <a:cxnLst/>
            <a:rect l="l" t="t" r="r" b="b"/>
            <a:pathLst>
              <a:path w="3496146" h="3926159">
                <a:moveTo>
                  <a:pt x="1476067" y="1782198"/>
                </a:moveTo>
                <a:lnTo>
                  <a:pt x="2085005" y="1782198"/>
                </a:lnTo>
                <a:lnTo>
                  <a:pt x="2085005" y="560436"/>
                </a:lnTo>
                <a:lnTo>
                  <a:pt x="2389473" y="560436"/>
                </a:lnTo>
                <a:lnTo>
                  <a:pt x="1780536" y="0"/>
                </a:lnTo>
                <a:lnTo>
                  <a:pt x="1171598" y="560436"/>
                </a:lnTo>
                <a:lnTo>
                  <a:pt x="1476067" y="560436"/>
                </a:lnTo>
                <a:close/>
                <a:moveTo>
                  <a:pt x="2794909" y="2376264"/>
                </a:moveTo>
                <a:lnTo>
                  <a:pt x="3403846" y="1815828"/>
                </a:lnTo>
                <a:lnTo>
                  <a:pt x="3099377" y="1815828"/>
                </a:lnTo>
                <a:lnTo>
                  <a:pt x="3099377" y="594066"/>
                </a:lnTo>
                <a:lnTo>
                  <a:pt x="2490440" y="594066"/>
                </a:lnTo>
                <a:lnTo>
                  <a:pt x="2490440" y="1815828"/>
                </a:lnTo>
                <a:lnTo>
                  <a:pt x="2185971" y="1815828"/>
                </a:lnTo>
                <a:close/>
                <a:moveTo>
                  <a:pt x="1738539" y="2704452"/>
                </a:moveTo>
                <a:cubicBezTo>
                  <a:pt x="2025742" y="2708651"/>
                  <a:pt x="2249289" y="2617027"/>
                  <a:pt x="2474392" y="2519294"/>
                </a:cubicBezTo>
                <a:cubicBezTo>
                  <a:pt x="2631335" y="2431624"/>
                  <a:pt x="2641220" y="2356014"/>
                  <a:pt x="2614641" y="2282563"/>
                </a:cubicBezTo>
                <a:cubicBezTo>
                  <a:pt x="2582745" y="2203226"/>
                  <a:pt x="2511446" y="2141129"/>
                  <a:pt x="2374721" y="2203680"/>
                </a:cubicBezTo>
                <a:cubicBezTo>
                  <a:pt x="2195292" y="2350932"/>
                  <a:pt x="1621166" y="2470817"/>
                  <a:pt x="1266317" y="2262320"/>
                </a:cubicBezTo>
                <a:cubicBezTo>
                  <a:pt x="1169173" y="2191011"/>
                  <a:pt x="970584" y="2135007"/>
                  <a:pt x="918755" y="2260582"/>
                </a:cubicBezTo>
                <a:cubicBezTo>
                  <a:pt x="905798" y="2301917"/>
                  <a:pt x="901034" y="2336556"/>
                  <a:pt x="904186" y="2366667"/>
                </a:cubicBezTo>
                <a:cubicBezTo>
                  <a:pt x="913642" y="2457000"/>
                  <a:pt x="994333" y="2506589"/>
                  <a:pt x="1138739" y="2574025"/>
                </a:cubicBezTo>
                <a:cubicBezTo>
                  <a:pt x="1370979" y="2664916"/>
                  <a:pt x="1566218" y="2701932"/>
                  <a:pt x="1738539" y="2704452"/>
                </a:cubicBezTo>
                <a:close/>
                <a:moveTo>
                  <a:pt x="1709810" y="3318171"/>
                </a:moveTo>
                <a:cubicBezTo>
                  <a:pt x="2287461" y="3321186"/>
                  <a:pt x="2747532" y="3089987"/>
                  <a:pt x="2907033" y="2982480"/>
                </a:cubicBezTo>
                <a:cubicBezTo>
                  <a:pt x="3019837" y="2919930"/>
                  <a:pt x="3127019" y="2830470"/>
                  <a:pt x="3047283" y="2692494"/>
                </a:cubicBezTo>
                <a:cubicBezTo>
                  <a:pt x="2931427" y="2583612"/>
                  <a:pt x="2859428" y="2623285"/>
                  <a:pt x="2747560" y="2705958"/>
                </a:cubicBezTo>
                <a:cubicBezTo>
                  <a:pt x="2476410" y="2811508"/>
                  <a:pt x="1878339" y="3347087"/>
                  <a:pt x="714142" y="2686413"/>
                </a:cubicBezTo>
                <a:cubicBezTo>
                  <a:pt x="581403" y="2592588"/>
                  <a:pt x="478211" y="2639047"/>
                  <a:pt x="434354" y="2730111"/>
                </a:cubicBezTo>
                <a:cubicBezTo>
                  <a:pt x="423118" y="2754726"/>
                  <a:pt x="419107" y="2778362"/>
                  <a:pt x="421326" y="2801084"/>
                </a:cubicBezTo>
                <a:cubicBezTo>
                  <a:pt x="427982" y="2869247"/>
                  <a:pt x="490703" y="2929162"/>
                  <a:pt x="582577" y="2982481"/>
                </a:cubicBezTo>
                <a:cubicBezTo>
                  <a:pt x="974299" y="3230234"/>
                  <a:pt x="1363219" y="3316361"/>
                  <a:pt x="1709810" y="3318171"/>
                </a:cubicBezTo>
                <a:close/>
                <a:moveTo>
                  <a:pt x="1650124" y="3925606"/>
                </a:moveTo>
                <a:cubicBezTo>
                  <a:pt x="2273556" y="3938577"/>
                  <a:pt x="2858828" y="3722251"/>
                  <a:pt x="3329308" y="3414392"/>
                </a:cubicBezTo>
                <a:cubicBezTo>
                  <a:pt x="3434138" y="3367480"/>
                  <a:pt x="3549293" y="3215474"/>
                  <a:pt x="3469556" y="3100952"/>
                </a:cubicBezTo>
                <a:cubicBezTo>
                  <a:pt x="3361675" y="3005103"/>
                  <a:pt x="3225886" y="3077348"/>
                  <a:pt x="3149901" y="3145689"/>
                </a:cubicBezTo>
                <a:cubicBezTo>
                  <a:pt x="2987266" y="3247333"/>
                  <a:pt x="1796029" y="4146474"/>
                  <a:pt x="297808" y="3098777"/>
                </a:cubicBezTo>
                <a:cubicBezTo>
                  <a:pt x="177029" y="2997135"/>
                  <a:pt x="65861" y="3063139"/>
                  <a:pt x="18020" y="3134657"/>
                </a:cubicBezTo>
                <a:cubicBezTo>
                  <a:pt x="4124" y="3161552"/>
                  <a:pt x="-1298" y="3188690"/>
                  <a:pt x="257" y="3215218"/>
                </a:cubicBezTo>
                <a:cubicBezTo>
                  <a:pt x="4919" y="3294803"/>
                  <a:pt x="72375" y="3368892"/>
                  <a:pt x="162256" y="3414392"/>
                </a:cubicBezTo>
                <a:cubicBezTo>
                  <a:pt x="657258" y="3766720"/>
                  <a:pt x="1165233" y="3915518"/>
                  <a:pt x="1650124" y="392560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100" name="Rectangle 15"/>
          <p:cNvSpPr/>
          <p:nvPr/>
        </p:nvSpPr>
        <p:spPr>
          <a:xfrm rot="14270044">
            <a:off x="1036875" y="5406998"/>
            <a:ext cx="316158" cy="329338"/>
          </a:xfrm>
          <a:custGeom>
            <a:avLst/>
            <a:gdLst/>
            <a:ahLst/>
            <a:cxnLst/>
            <a:rect l="l" t="t" r="r" b="b"/>
            <a:pathLst>
              <a:path w="4088964" h="4259405">
                <a:moveTo>
                  <a:pt x="1480605" y="2231940"/>
                </a:moveTo>
                <a:lnTo>
                  <a:pt x="1199818" y="2044620"/>
                </a:lnTo>
                <a:lnTo>
                  <a:pt x="761621" y="2687221"/>
                </a:lnTo>
                <a:cubicBezTo>
                  <a:pt x="501536" y="2652619"/>
                  <a:pt x="265323" y="2467912"/>
                  <a:pt x="39127" y="2272940"/>
                </a:cubicBezTo>
                <a:cubicBezTo>
                  <a:pt x="-80639" y="2070133"/>
                  <a:pt x="269496" y="1743507"/>
                  <a:pt x="374515" y="1494038"/>
                </a:cubicBezTo>
                <a:lnTo>
                  <a:pt x="93728" y="1306717"/>
                </a:lnTo>
                <a:lnTo>
                  <a:pt x="1091841" y="1312633"/>
                </a:lnTo>
                <a:close/>
                <a:moveTo>
                  <a:pt x="2759566" y="226796"/>
                </a:moveTo>
                <a:cubicBezTo>
                  <a:pt x="2331051" y="377379"/>
                  <a:pt x="2150002" y="492309"/>
                  <a:pt x="1991062" y="643648"/>
                </a:cubicBezTo>
                <a:lnTo>
                  <a:pt x="1463599" y="1446568"/>
                </a:lnTo>
                <a:lnTo>
                  <a:pt x="610317" y="909936"/>
                </a:lnTo>
                <a:cubicBezTo>
                  <a:pt x="810411" y="627556"/>
                  <a:pt x="1020899" y="239191"/>
                  <a:pt x="1244930" y="61882"/>
                </a:cubicBezTo>
                <a:cubicBezTo>
                  <a:pt x="1491876" y="-75367"/>
                  <a:pt x="1697752" y="31605"/>
                  <a:pt x="2759566" y="226796"/>
                </a:cubicBezTo>
                <a:close/>
                <a:moveTo>
                  <a:pt x="1722488" y="3820535"/>
                </a:moveTo>
                <a:cubicBezTo>
                  <a:pt x="1376925" y="3801485"/>
                  <a:pt x="936112" y="3830060"/>
                  <a:pt x="666750" y="3734810"/>
                </a:cubicBezTo>
                <a:cubicBezTo>
                  <a:pt x="419100" y="3598835"/>
                  <a:pt x="400050" y="3367610"/>
                  <a:pt x="0" y="2364860"/>
                </a:cubicBezTo>
                <a:cubicBezTo>
                  <a:pt x="355600" y="2647435"/>
                  <a:pt x="549276" y="2739510"/>
                  <a:pt x="762000" y="2793485"/>
                </a:cubicBezTo>
                <a:lnTo>
                  <a:pt x="1722487" y="2812535"/>
                </a:lnTo>
                <a:close/>
                <a:moveTo>
                  <a:pt x="3605396" y="869465"/>
                </a:moveTo>
                <a:lnTo>
                  <a:pt x="3069019" y="1711228"/>
                </a:lnTo>
                <a:lnTo>
                  <a:pt x="2083849" y="1550906"/>
                </a:lnTo>
                <a:lnTo>
                  <a:pt x="2391902" y="1412941"/>
                </a:lnTo>
                <a:lnTo>
                  <a:pt x="2081217" y="699900"/>
                </a:lnTo>
                <a:cubicBezTo>
                  <a:pt x="2248971" y="498156"/>
                  <a:pt x="2531081" y="396532"/>
                  <a:pt x="2816547" y="308854"/>
                </a:cubicBezTo>
                <a:cubicBezTo>
                  <a:pt x="3051986" y="315439"/>
                  <a:pt x="3142075" y="785719"/>
                  <a:pt x="3297344" y="1007430"/>
                </a:cubicBezTo>
                <a:close/>
                <a:moveTo>
                  <a:pt x="3222215" y="3788662"/>
                </a:moveTo>
                <a:cubicBezTo>
                  <a:pt x="3089072" y="3954283"/>
                  <a:pt x="2662122" y="3869088"/>
                  <a:pt x="2413930" y="3921936"/>
                </a:cubicBezTo>
                <a:lnTo>
                  <a:pt x="2420658" y="4259405"/>
                </a:lnTo>
                <a:lnTo>
                  <a:pt x="1855155" y="3436926"/>
                </a:lnTo>
                <a:lnTo>
                  <a:pt x="2387428" y="2592563"/>
                </a:lnTo>
                <a:lnTo>
                  <a:pt x="2394156" y="2930032"/>
                </a:lnTo>
                <a:lnTo>
                  <a:pt x="3171906" y="2922431"/>
                </a:lnTo>
                <a:cubicBezTo>
                  <a:pt x="3292132" y="3155642"/>
                  <a:pt x="3275533" y="3455038"/>
                  <a:pt x="3244786" y="3752078"/>
                </a:cubicBezTo>
                <a:cubicBezTo>
                  <a:pt x="3238662" y="3765464"/>
                  <a:pt x="3231091" y="3777620"/>
                  <a:pt x="3222215" y="3788662"/>
                </a:cubicBezTo>
                <a:close/>
                <a:moveTo>
                  <a:pt x="3948285" y="2834020"/>
                </a:moveTo>
                <a:cubicBezTo>
                  <a:pt x="3833022" y="3018741"/>
                  <a:pt x="3639730" y="3281008"/>
                  <a:pt x="3342579" y="3731662"/>
                </a:cubicBezTo>
                <a:cubicBezTo>
                  <a:pt x="3371271" y="3278367"/>
                  <a:pt x="3336159" y="3066813"/>
                  <a:pt x="3258895" y="2861397"/>
                </a:cubicBezTo>
                <a:lnTo>
                  <a:pt x="2725671" y="2062291"/>
                </a:lnTo>
                <a:lnTo>
                  <a:pt x="3552883" y="1486284"/>
                </a:lnTo>
                <a:cubicBezTo>
                  <a:pt x="3734716" y="1780754"/>
                  <a:pt x="4010062" y="2126176"/>
                  <a:pt x="4085819" y="2401657"/>
                </a:cubicBezTo>
                <a:cubicBezTo>
                  <a:pt x="4100783" y="2542124"/>
                  <a:pt x="4063549" y="2649298"/>
                  <a:pt x="3948285" y="2834020"/>
                </a:cubicBez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101" name="Oval 21"/>
          <p:cNvSpPr/>
          <p:nvPr/>
        </p:nvSpPr>
        <p:spPr>
          <a:xfrm rot="20700000">
            <a:off x="9676135" y="3812355"/>
            <a:ext cx="355455" cy="311531"/>
          </a:xfrm>
          <a:custGeom>
            <a:avLst/>
            <a:gdLst/>
            <a:ahLst/>
            <a:cxnLst/>
            <a:rect l="l" t="t" r="r" b="b"/>
            <a:pathLst>
              <a:path w="4088377" h="3321003">
                <a:moveTo>
                  <a:pt x="1365628" y="1622218"/>
                </a:moveTo>
                <a:cubicBezTo>
                  <a:pt x="1121373" y="1556771"/>
                  <a:pt x="870309" y="1701722"/>
                  <a:pt x="804861" y="1945977"/>
                </a:cubicBezTo>
                <a:cubicBezTo>
                  <a:pt x="739413" y="2190232"/>
                  <a:pt x="884365" y="2441296"/>
                  <a:pt x="1128620" y="2506744"/>
                </a:cubicBezTo>
                <a:cubicBezTo>
                  <a:pt x="1372875" y="2572191"/>
                  <a:pt x="1623939" y="2427240"/>
                  <a:pt x="1689387" y="2182985"/>
                </a:cubicBezTo>
                <a:cubicBezTo>
                  <a:pt x="1754835" y="1938730"/>
                  <a:pt x="1609883" y="1687666"/>
                  <a:pt x="1365628" y="1622218"/>
                </a:cubicBezTo>
                <a:close/>
                <a:moveTo>
                  <a:pt x="1447099" y="1318163"/>
                </a:moveTo>
                <a:cubicBezTo>
                  <a:pt x="1859279" y="1428606"/>
                  <a:pt x="2103885" y="1852277"/>
                  <a:pt x="1993442" y="2264456"/>
                </a:cubicBezTo>
                <a:cubicBezTo>
                  <a:pt x="1882999" y="2676636"/>
                  <a:pt x="1459328" y="2921242"/>
                  <a:pt x="1047149" y="2810799"/>
                </a:cubicBezTo>
                <a:cubicBezTo>
                  <a:pt x="634969" y="2700356"/>
                  <a:pt x="390363" y="2276685"/>
                  <a:pt x="500806" y="1864505"/>
                </a:cubicBezTo>
                <a:cubicBezTo>
                  <a:pt x="611249" y="1452326"/>
                  <a:pt x="1034920" y="1207720"/>
                  <a:pt x="1447099" y="1318163"/>
                </a:cubicBezTo>
                <a:close/>
                <a:moveTo>
                  <a:pt x="1476725" y="1207597"/>
                </a:moveTo>
                <a:cubicBezTo>
                  <a:pt x="1003481" y="1080792"/>
                  <a:pt x="517045" y="1361635"/>
                  <a:pt x="390240" y="1834879"/>
                </a:cubicBezTo>
                <a:cubicBezTo>
                  <a:pt x="263435" y="2308124"/>
                  <a:pt x="544279" y="2794559"/>
                  <a:pt x="1017523" y="2921365"/>
                </a:cubicBezTo>
                <a:cubicBezTo>
                  <a:pt x="1490767" y="3048170"/>
                  <a:pt x="1977202" y="2767326"/>
                  <a:pt x="2104008" y="2294082"/>
                </a:cubicBezTo>
                <a:cubicBezTo>
                  <a:pt x="2230813" y="1820838"/>
                  <a:pt x="1949969" y="1334403"/>
                  <a:pt x="1476725" y="1207597"/>
                </a:cubicBezTo>
                <a:close/>
                <a:moveTo>
                  <a:pt x="3290290" y="1590224"/>
                </a:moveTo>
                <a:cubicBezTo>
                  <a:pt x="3269727" y="1586016"/>
                  <a:pt x="3248437" y="1583806"/>
                  <a:pt x="3226630" y="1583806"/>
                </a:cubicBezTo>
                <a:cubicBezTo>
                  <a:pt x="3052179" y="1583806"/>
                  <a:pt x="2910758" y="1725227"/>
                  <a:pt x="2910758" y="1899678"/>
                </a:cubicBezTo>
                <a:cubicBezTo>
                  <a:pt x="2910758" y="2074130"/>
                  <a:pt x="3052179" y="2215551"/>
                  <a:pt x="3226630" y="2215550"/>
                </a:cubicBezTo>
                <a:cubicBezTo>
                  <a:pt x="3401082" y="2215551"/>
                  <a:pt x="3542503" y="2074130"/>
                  <a:pt x="3542502" y="1899678"/>
                </a:cubicBezTo>
                <a:cubicBezTo>
                  <a:pt x="3542503" y="1747033"/>
                  <a:pt x="3434228" y="1619677"/>
                  <a:pt x="3290290" y="1590224"/>
                </a:cubicBezTo>
                <a:close/>
                <a:moveTo>
                  <a:pt x="3334055" y="1377473"/>
                </a:moveTo>
                <a:cubicBezTo>
                  <a:pt x="3576950" y="1427177"/>
                  <a:pt x="3759665" y="1642090"/>
                  <a:pt x="3759665" y="1899678"/>
                </a:cubicBezTo>
                <a:cubicBezTo>
                  <a:pt x="3759665" y="2194064"/>
                  <a:pt x="3521017" y="2432713"/>
                  <a:pt x="3226630" y="2432713"/>
                </a:cubicBezTo>
                <a:cubicBezTo>
                  <a:pt x="2932244" y="2432712"/>
                  <a:pt x="2693596" y="2194065"/>
                  <a:pt x="2693596" y="1899678"/>
                </a:cubicBezTo>
                <a:cubicBezTo>
                  <a:pt x="2693596" y="1605292"/>
                  <a:pt x="2932244" y="1366644"/>
                  <a:pt x="3226630" y="1366644"/>
                </a:cubicBezTo>
                <a:cubicBezTo>
                  <a:pt x="3263429" y="1366644"/>
                  <a:pt x="3299356" y="1370373"/>
                  <a:pt x="3334055" y="1377473"/>
                </a:cubicBezTo>
                <a:close/>
                <a:moveTo>
                  <a:pt x="1391137" y="789478"/>
                </a:moveTo>
                <a:lnTo>
                  <a:pt x="1759910" y="888290"/>
                </a:lnTo>
                <a:lnTo>
                  <a:pt x="1754625" y="1202375"/>
                </a:lnTo>
                <a:lnTo>
                  <a:pt x="1744979" y="1199790"/>
                </a:lnTo>
                <a:cubicBezTo>
                  <a:pt x="1823578" y="1244024"/>
                  <a:pt x="1894617" y="1298265"/>
                  <a:pt x="1954704" y="1362586"/>
                </a:cubicBezTo>
                <a:lnTo>
                  <a:pt x="2234317" y="1293059"/>
                </a:lnTo>
                <a:lnTo>
                  <a:pt x="2413554" y="1630152"/>
                </a:lnTo>
                <a:lnTo>
                  <a:pt x="2214321" y="1809770"/>
                </a:lnTo>
                <a:cubicBezTo>
                  <a:pt x="2239296" y="1900740"/>
                  <a:pt x="2251067" y="1995997"/>
                  <a:pt x="2246841" y="2092825"/>
                </a:cubicBezTo>
                <a:lnTo>
                  <a:pt x="2495698" y="2230974"/>
                </a:lnTo>
                <a:lnTo>
                  <a:pt x="2396885" y="2599747"/>
                </a:lnTo>
                <a:lnTo>
                  <a:pt x="2094912" y="2594668"/>
                </a:lnTo>
                <a:cubicBezTo>
                  <a:pt x="2056732" y="2658461"/>
                  <a:pt x="2010475" y="2715996"/>
                  <a:pt x="1958644" y="2767359"/>
                </a:cubicBezTo>
                <a:lnTo>
                  <a:pt x="2057814" y="3026193"/>
                </a:lnTo>
                <a:lnTo>
                  <a:pt x="1745078" y="3245174"/>
                </a:lnTo>
                <a:lnTo>
                  <a:pt x="1507869" y="3039237"/>
                </a:lnTo>
                <a:lnTo>
                  <a:pt x="1536736" y="3019025"/>
                </a:lnTo>
                <a:cubicBezTo>
                  <a:pt x="1445878" y="3048429"/>
                  <a:pt x="1349798" y="3062567"/>
                  <a:pt x="1251837" y="3062021"/>
                </a:cubicBezTo>
                <a:lnTo>
                  <a:pt x="1108065" y="3321003"/>
                </a:lnTo>
                <a:lnTo>
                  <a:pt x="739291" y="3222191"/>
                </a:lnTo>
                <a:lnTo>
                  <a:pt x="744274" y="2926021"/>
                </a:lnTo>
                <a:cubicBezTo>
                  <a:pt x="666128" y="2881484"/>
                  <a:pt x="595548" y="2827017"/>
                  <a:pt x="535891" y="2762576"/>
                </a:cubicBezTo>
                <a:lnTo>
                  <a:pt x="540671" y="2772825"/>
                </a:lnTo>
                <a:lnTo>
                  <a:pt x="232276" y="2832568"/>
                </a:lnTo>
                <a:lnTo>
                  <a:pt x="70927" y="2486556"/>
                </a:lnTo>
                <a:lnTo>
                  <a:pt x="279495" y="2317444"/>
                </a:lnTo>
                <a:cubicBezTo>
                  <a:pt x="257233" y="2235849"/>
                  <a:pt x="245603" y="2150814"/>
                  <a:pt x="245586" y="2064274"/>
                </a:cubicBezTo>
                <a:lnTo>
                  <a:pt x="0" y="1927940"/>
                </a:lnTo>
                <a:lnTo>
                  <a:pt x="98812" y="1559167"/>
                </a:lnTo>
                <a:lnTo>
                  <a:pt x="380240" y="1563901"/>
                </a:lnTo>
                <a:cubicBezTo>
                  <a:pt x="418421" y="1496524"/>
                  <a:pt x="464524" y="1435092"/>
                  <a:pt x="516679" y="1380105"/>
                </a:cubicBezTo>
                <a:lnTo>
                  <a:pt x="422419" y="1089378"/>
                </a:lnTo>
                <a:lnTo>
                  <a:pt x="746189" y="887063"/>
                </a:lnTo>
                <a:lnTo>
                  <a:pt x="972292" y="1105134"/>
                </a:lnTo>
                <a:lnTo>
                  <a:pt x="970019" y="1106554"/>
                </a:lnTo>
                <a:cubicBezTo>
                  <a:pt x="1058903" y="1078586"/>
                  <a:pt x="1152743" y="1065659"/>
                  <a:pt x="1248316" y="1066709"/>
                </a:cubicBezTo>
                <a:lnTo>
                  <a:pt x="1238669" y="1064125"/>
                </a:lnTo>
                <a:close/>
                <a:moveTo>
                  <a:pt x="3349970" y="1300109"/>
                </a:moveTo>
                <a:cubicBezTo>
                  <a:pt x="3310130" y="1291957"/>
                  <a:pt x="3268880" y="1287676"/>
                  <a:pt x="3226630" y="1287676"/>
                </a:cubicBezTo>
                <a:cubicBezTo>
                  <a:pt x="2888631" y="1287676"/>
                  <a:pt x="2614628" y="1561679"/>
                  <a:pt x="2614628" y="1899678"/>
                </a:cubicBezTo>
                <a:cubicBezTo>
                  <a:pt x="2614628" y="2237678"/>
                  <a:pt x="2888630" y="2511680"/>
                  <a:pt x="3226630" y="2511681"/>
                </a:cubicBezTo>
                <a:cubicBezTo>
                  <a:pt x="3564630" y="2511681"/>
                  <a:pt x="3838633" y="2237678"/>
                  <a:pt x="3838633" y="1899678"/>
                </a:cubicBezTo>
                <a:cubicBezTo>
                  <a:pt x="3838632" y="1603928"/>
                  <a:pt x="3628849" y="1357176"/>
                  <a:pt x="3349970" y="1300109"/>
                </a:cubicBezTo>
                <a:close/>
                <a:moveTo>
                  <a:pt x="3358324" y="1024334"/>
                </a:moveTo>
                <a:lnTo>
                  <a:pt x="3410883" y="1234575"/>
                </a:lnTo>
                <a:lnTo>
                  <a:pt x="3403994" y="1234575"/>
                </a:lnTo>
                <a:cubicBezTo>
                  <a:pt x="3464268" y="1250018"/>
                  <a:pt x="3521292" y="1273478"/>
                  <a:pt x="3572818" y="1305612"/>
                </a:cubicBezTo>
                <a:lnTo>
                  <a:pt x="3746730" y="1209354"/>
                </a:lnTo>
                <a:lnTo>
                  <a:pt x="3926358" y="1401981"/>
                </a:lnTo>
                <a:lnTo>
                  <a:pt x="3825667" y="1557247"/>
                </a:lnTo>
                <a:cubicBezTo>
                  <a:pt x="3858552" y="1613408"/>
                  <a:pt x="3883404" y="1674784"/>
                  <a:pt x="3897877" y="1740062"/>
                </a:cubicBezTo>
                <a:lnTo>
                  <a:pt x="4088377" y="1787686"/>
                </a:lnTo>
                <a:lnTo>
                  <a:pt x="4088377" y="2051071"/>
                </a:lnTo>
                <a:lnTo>
                  <a:pt x="3886243" y="2101605"/>
                </a:lnTo>
                <a:cubicBezTo>
                  <a:pt x="3872191" y="2150933"/>
                  <a:pt x="3851639" y="2197531"/>
                  <a:pt x="3826272" y="2241013"/>
                </a:cubicBezTo>
                <a:lnTo>
                  <a:pt x="3938572" y="2395786"/>
                </a:lnTo>
                <a:lnTo>
                  <a:pt x="3769272" y="2597551"/>
                </a:lnTo>
                <a:lnTo>
                  <a:pt x="3574432" y="2502674"/>
                </a:lnTo>
                <a:lnTo>
                  <a:pt x="3590059" y="2484050"/>
                </a:lnTo>
                <a:cubicBezTo>
                  <a:pt x="3534764" y="2519868"/>
                  <a:pt x="3473263" y="2546445"/>
                  <a:pt x="3407886" y="2563572"/>
                </a:cubicBezTo>
                <a:lnTo>
                  <a:pt x="3358323" y="2761823"/>
                </a:lnTo>
                <a:lnTo>
                  <a:pt x="3094938" y="2761823"/>
                </a:lnTo>
                <a:lnTo>
                  <a:pt x="3045375" y="2563574"/>
                </a:lnTo>
                <a:cubicBezTo>
                  <a:pt x="2985349" y="2547848"/>
                  <a:pt x="2928591" y="2524155"/>
                  <a:pt x="2877330" y="2491865"/>
                </a:cubicBezTo>
                <a:lnTo>
                  <a:pt x="2882346" y="2497841"/>
                </a:lnTo>
                <a:lnTo>
                  <a:pt x="2687507" y="2592718"/>
                </a:lnTo>
                <a:lnTo>
                  <a:pt x="2518206" y="2390954"/>
                </a:lnTo>
                <a:lnTo>
                  <a:pt x="2626994" y="2241021"/>
                </a:lnTo>
                <a:cubicBezTo>
                  <a:pt x="2597591" y="2190623"/>
                  <a:pt x="2574657" y="2136035"/>
                  <a:pt x="2559194" y="2078370"/>
                </a:cubicBezTo>
                <a:lnTo>
                  <a:pt x="2371198" y="2031371"/>
                </a:lnTo>
                <a:lnTo>
                  <a:pt x="2371198" y="1767986"/>
                </a:lnTo>
                <a:lnTo>
                  <a:pt x="2559579" y="1720890"/>
                </a:lnTo>
                <a:cubicBezTo>
                  <a:pt x="2572992" y="1669175"/>
                  <a:pt x="2592745" y="1620006"/>
                  <a:pt x="2617681" y="1574051"/>
                </a:cubicBezTo>
                <a:lnTo>
                  <a:pt x="2502958" y="1397149"/>
                </a:lnTo>
                <a:lnTo>
                  <a:pt x="2682587" y="1204520"/>
                </a:lnTo>
                <a:lnTo>
                  <a:pt x="2872193" y="1309466"/>
                </a:lnTo>
                <a:lnTo>
                  <a:pt x="2870932" y="1310818"/>
                </a:lnTo>
                <a:cubicBezTo>
                  <a:pt x="2925169" y="1276310"/>
                  <a:pt x="2985393" y="1250941"/>
                  <a:pt x="3049268" y="1234575"/>
                </a:cubicBezTo>
                <a:lnTo>
                  <a:pt x="3042378" y="1234576"/>
                </a:lnTo>
                <a:lnTo>
                  <a:pt x="3094939" y="1024334"/>
                </a:lnTo>
                <a:close/>
                <a:moveTo>
                  <a:pt x="2786480" y="402820"/>
                </a:moveTo>
                <a:cubicBezTo>
                  <a:pt x="2745900" y="389943"/>
                  <a:pt x="2701172" y="388627"/>
                  <a:pt x="2657264" y="401580"/>
                </a:cubicBezTo>
                <a:cubicBezTo>
                  <a:pt x="2540176" y="436121"/>
                  <a:pt x="2473258" y="559041"/>
                  <a:pt x="2507800" y="676128"/>
                </a:cubicBezTo>
                <a:cubicBezTo>
                  <a:pt x="2542340" y="793216"/>
                  <a:pt x="2665260" y="860133"/>
                  <a:pt x="2782348" y="825592"/>
                </a:cubicBezTo>
                <a:cubicBezTo>
                  <a:pt x="2899435" y="791051"/>
                  <a:pt x="2966353" y="668132"/>
                  <a:pt x="2931812" y="551045"/>
                </a:cubicBezTo>
                <a:cubicBezTo>
                  <a:pt x="2910223" y="477864"/>
                  <a:pt x="2854113" y="424282"/>
                  <a:pt x="2786480" y="402820"/>
                </a:cubicBezTo>
                <a:close/>
                <a:moveTo>
                  <a:pt x="2932202" y="47278"/>
                </a:moveTo>
                <a:lnTo>
                  <a:pt x="3090904" y="140999"/>
                </a:lnTo>
                <a:lnTo>
                  <a:pt x="3054065" y="265147"/>
                </a:lnTo>
                <a:cubicBezTo>
                  <a:pt x="3087256" y="296329"/>
                  <a:pt x="3116089" y="332603"/>
                  <a:pt x="3138727" y="373550"/>
                </a:cubicBezTo>
                <a:lnTo>
                  <a:pt x="3276016" y="367796"/>
                </a:lnTo>
                <a:lnTo>
                  <a:pt x="3328165" y="544574"/>
                </a:lnTo>
                <a:lnTo>
                  <a:pt x="3202503" y="618514"/>
                </a:lnTo>
                <a:cubicBezTo>
                  <a:pt x="3202838" y="654403"/>
                  <a:pt x="3198271" y="689748"/>
                  <a:pt x="3189855" y="723955"/>
                </a:cubicBezTo>
                <a:lnTo>
                  <a:pt x="3295873" y="805599"/>
                </a:lnTo>
                <a:lnTo>
                  <a:pt x="3222192" y="974540"/>
                </a:lnTo>
                <a:lnTo>
                  <a:pt x="3072634" y="949439"/>
                </a:lnTo>
                <a:lnTo>
                  <a:pt x="3079435" y="933845"/>
                </a:lnTo>
                <a:cubicBezTo>
                  <a:pt x="3049413" y="968833"/>
                  <a:pt x="3013398" y="998848"/>
                  <a:pt x="2972910" y="1023288"/>
                </a:cubicBezTo>
                <a:lnTo>
                  <a:pt x="2978897" y="1166163"/>
                </a:lnTo>
                <a:lnTo>
                  <a:pt x="2802119" y="1218312"/>
                </a:lnTo>
                <a:lnTo>
                  <a:pt x="2729602" y="1095065"/>
                </a:lnTo>
                <a:cubicBezTo>
                  <a:pt x="2686199" y="1096396"/>
                  <a:pt x="2643414" y="1091732"/>
                  <a:pt x="2602615" y="1080209"/>
                </a:cubicBezTo>
                <a:lnTo>
                  <a:pt x="2607165" y="1083226"/>
                </a:lnTo>
                <a:lnTo>
                  <a:pt x="2495179" y="1185484"/>
                </a:lnTo>
                <a:lnTo>
                  <a:pt x="2341599" y="1083585"/>
                </a:lnTo>
                <a:lnTo>
                  <a:pt x="2384929" y="961414"/>
                </a:lnTo>
                <a:cubicBezTo>
                  <a:pt x="2355215" y="933409"/>
                  <a:pt x="2329015" y="901312"/>
                  <a:pt x="2307218" y="865670"/>
                </a:cubicBezTo>
                <a:lnTo>
                  <a:pt x="2171734" y="871348"/>
                </a:lnTo>
                <a:lnTo>
                  <a:pt x="2119584" y="694571"/>
                </a:lnTo>
                <a:lnTo>
                  <a:pt x="2236697" y="625662"/>
                </a:lnTo>
                <a:cubicBezTo>
                  <a:pt x="2235459" y="588297"/>
                  <a:pt x="2238982" y="551385"/>
                  <a:pt x="2246620" y="515603"/>
                </a:cubicBezTo>
                <a:lnTo>
                  <a:pt x="2134594" y="419585"/>
                </a:lnTo>
                <a:lnTo>
                  <a:pt x="2217016" y="254732"/>
                </a:lnTo>
                <a:lnTo>
                  <a:pt x="2365055" y="287627"/>
                </a:lnTo>
                <a:lnTo>
                  <a:pt x="2364476" y="288784"/>
                </a:lnTo>
                <a:cubicBezTo>
                  <a:pt x="2394046" y="254885"/>
                  <a:pt x="2429444" y="225933"/>
                  <a:pt x="2469075" y="202302"/>
                </a:cubicBezTo>
                <a:lnTo>
                  <a:pt x="2464452" y="203666"/>
                </a:lnTo>
                <a:lnTo>
                  <a:pt x="2458102" y="52150"/>
                </a:lnTo>
                <a:lnTo>
                  <a:pt x="2634880" y="0"/>
                </a:lnTo>
                <a:lnTo>
                  <a:pt x="2711784" y="130703"/>
                </a:lnTo>
                <a:lnTo>
                  <a:pt x="2707159" y="132067"/>
                </a:lnTo>
                <a:cubicBezTo>
                  <a:pt x="2750672" y="130497"/>
                  <a:pt x="2793590" y="134953"/>
                  <a:pt x="2834535" y="146319"/>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102" name="Trapezoid 3"/>
          <p:cNvSpPr/>
          <p:nvPr/>
        </p:nvSpPr>
        <p:spPr>
          <a:xfrm>
            <a:off x="10708879" y="4382903"/>
            <a:ext cx="316346" cy="322413"/>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103" name="Down Arrow 1"/>
          <p:cNvSpPr/>
          <p:nvPr/>
        </p:nvSpPr>
        <p:spPr>
          <a:xfrm rot="10800000" flipH="1">
            <a:off x="7669529" y="4427374"/>
            <a:ext cx="296600" cy="333082"/>
          </a:xfrm>
          <a:custGeom>
            <a:avLst/>
            <a:gdLst/>
            <a:ahLst/>
            <a:cxnLst/>
            <a:rect l="l" t="t" r="r" b="b"/>
            <a:pathLst>
              <a:path w="3496146" h="3926159">
                <a:moveTo>
                  <a:pt x="1476067" y="1782198"/>
                </a:moveTo>
                <a:lnTo>
                  <a:pt x="2085005" y="1782198"/>
                </a:lnTo>
                <a:lnTo>
                  <a:pt x="2085005" y="560436"/>
                </a:lnTo>
                <a:lnTo>
                  <a:pt x="2389473" y="560436"/>
                </a:lnTo>
                <a:lnTo>
                  <a:pt x="1780536" y="0"/>
                </a:lnTo>
                <a:lnTo>
                  <a:pt x="1171598" y="560436"/>
                </a:lnTo>
                <a:lnTo>
                  <a:pt x="1476067" y="560436"/>
                </a:lnTo>
                <a:close/>
                <a:moveTo>
                  <a:pt x="2794909" y="2376264"/>
                </a:moveTo>
                <a:lnTo>
                  <a:pt x="3403846" y="1815828"/>
                </a:lnTo>
                <a:lnTo>
                  <a:pt x="3099377" y="1815828"/>
                </a:lnTo>
                <a:lnTo>
                  <a:pt x="3099377" y="594066"/>
                </a:lnTo>
                <a:lnTo>
                  <a:pt x="2490440" y="594066"/>
                </a:lnTo>
                <a:lnTo>
                  <a:pt x="2490440" y="1815828"/>
                </a:lnTo>
                <a:lnTo>
                  <a:pt x="2185971" y="1815828"/>
                </a:lnTo>
                <a:close/>
                <a:moveTo>
                  <a:pt x="1738539" y="2704452"/>
                </a:moveTo>
                <a:cubicBezTo>
                  <a:pt x="2025742" y="2708651"/>
                  <a:pt x="2249289" y="2617027"/>
                  <a:pt x="2474392" y="2519294"/>
                </a:cubicBezTo>
                <a:cubicBezTo>
                  <a:pt x="2631335" y="2431624"/>
                  <a:pt x="2641220" y="2356014"/>
                  <a:pt x="2614641" y="2282563"/>
                </a:cubicBezTo>
                <a:cubicBezTo>
                  <a:pt x="2582745" y="2203226"/>
                  <a:pt x="2511446" y="2141129"/>
                  <a:pt x="2374721" y="2203680"/>
                </a:cubicBezTo>
                <a:cubicBezTo>
                  <a:pt x="2195292" y="2350932"/>
                  <a:pt x="1621166" y="2470817"/>
                  <a:pt x="1266317" y="2262320"/>
                </a:cubicBezTo>
                <a:cubicBezTo>
                  <a:pt x="1169173" y="2191011"/>
                  <a:pt x="970584" y="2135007"/>
                  <a:pt x="918755" y="2260582"/>
                </a:cubicBezTo>
                <a:cubicBezTo>
                  <a:pt x="905798" y="2301917"/>
                  <a:pt x="901034" y="2336556"/>
                  <a:pt x="904186" y="2366667"/>
                </a:cubicBezTo>
                <a:cubicBezTo>
                  <a:pt x="913642" y="2457000"/>
                  <a:pt x="994333" y="2506589"/>
                  <a:pt x="1138739" y="2574025"/>
                </a:cubicBezTo>
                <a:cubicBezTo>
                  <a:pt x="1370979" y="2664916"/>
                  <a:pt x="1566218" y="2701932"/>
                  <a:pt x="1738539" y="2704452"/>
                </a:cubicBezTo>
                <a:close/>
                <a:moveTo>
                  <a:pt x="1709810" y="3318171"/>
                </a:moveTo>
                <a:cubicBezTo>
                  <a:pt x="2287461" y="3321186"/>
                  <a:pt x="2747532" y="3089987"/>
                  <a:pt x="2907033" y="2982480"/>
                </a:cubicBezTo>
                <a:cubicBezTo>
                  <a:pt x="3019837" y="2919930"/>
                  <a:pt x="3127019" y="2830470"/>
                  <a:pt x="3047283" y="2692494"/>
                </a:cubicBezTo>
                <a:cubicBezTo>
                  <a:pt x="2931427" y="2583612"/>
                  <a:pt x="2859428" y="2623285"/>
                  <a:pt x="2747560" y="2705958"/>
                </a:cubicBezTo>
                <a:cubicBezTo>
                  <a:pt x="2476410" y="2811508"/>
                  <a:pt x="1878339" y="3347087"/>
                  <a:pt x="714142" y="2686413"/>
                </a:cubicBezTo>
                <a:cubicBezTo>
                  <a:pt x="581403" y="2592588"/>
                  <a:pt x="478211" y="2639047"/>
                  <a:pt x="434354" y="2730111"/>
                </a:cubicBezTo>
                <a:cubicBezTo>
                  <a:pt x="423118" y="2754726"/>
                  <a:pt x="419107" y="2778362"/>
                  <a:pt x="421326" y="2801084"/>
                </a:cubicBezTo>
                <a:cubicBezTo>
                  <a:pt x="427982" y="2869247"/>
                  <a:pt x="490703" y="2929162"/>
                  <a:pt x="582577" y="2982481"/>
                </a:cubicBezTo>
                <a:cubicBezTo>
                  <a:pt x="974299" y="3230234"/>
                  <a:pt x="1363219" y="3316361"/>
                  <a:pt x="1709810" y="3318171"/>
                </a:cubicBezTo>
                <a:close/>
                <a:moveTo>
                  <a:pt x="1650124" y="3925606"/>
                </a:moveTo>
                <a:cubicBezTo>
                  <a:pt x="2273556" y="3938577"/>
                  <a:pt x="2858828" y="3722251"/>
                  <a:pt x="3329308" y="3414392"/>
                </a:cubicBezTo>
                <a:cubicBezTo>
                  <a:pt x="3434138" y="3367480"/>
                  <a:pt x="3549293" y="3215474"/>
                  <a:pt x="3469556" y="3100952"/>
                </a:cubicBezTo>
                <a:cubicBezTo>
                  <a:pt x="3361675" y="3005103"/>
                  <a:pt x="3225886" y="3077348"/>
                  <a:pt x="3149901" y="3145689"/>
                </a:cubicBezTo>
                <a:cubicBezTo>
                  <a:pt x="2987266" y="3247333"/>
                  <a:pt x="1796029" y="4146474"/>
                  <a:pt x="297808" y="3098777"/>
                </a:cubicBezTo>
                <a:cubicBezTo>
                  <a:pt x="177029" y="2997135"/>
                  <a:pt x="65861" y="3063139"/>
                  <a:pt x="18020" y="3134657"/>
                </a:cubicBezTo>
                <a:cubicBezTo>
                  <a:pt x="4124" y="3161552"/>
                  <a:pt x="-1298" y="3188690"/>
                  <a:pt x="257" y="3215218"/>
                </a:cubicBezTo>
                <a:cubicBezTo>
                  <a:pt x="4919" y="3294803"/>
                  <a:pt x="72375" y="3368892"/>
                  <a:pt x="162256" y="3414392"/>
                </a:cubicBezTo>
                <a:cubicBezTo>
                  <a:pt x="657258" y="3766720"/>
                  <a:pt x="1165233" y="3915518"/>
                  <a:pt x="1650124" y="3925606"/>
                </a:cubicBez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104" name="Rectangle 15"/>
          <p:cNvSpPr/>
          <p:nvPr/>
        </p:nvSpPr>
        <p:spPr>
          <a:xfrm rot="14270044">
            <a:off x="8682587" y="3803452"/>
            <a:ext cx="316158" cy="329338"/>
          </a:xfrm>
          <a:custGeom>
            <a:avLst/>
            <a:gdLst/>
            <a:ahLst/>
            <a:cxnLst/>
            <a:rect l="l" t="t" r="r" b="b"/>
            <a:pathLst>
              <a:path w="4088964" h="4259405">
                <a:moveTo>
                  <a:pt x="1480605" y="2231940"/>
                </a:moveTo>
                <a:lnTo>
                  <a:pt x="1199818" y="2044620"/>
                </a:lnTo>
                <a:lnTo>
                  <a:pt x="761621" y="2687221"/>
                </a:lnTo>
                <a:cubicBezTo>
                  <a:pt x="501536" y="2652619"/>
                  <a:pt x="265323" y="2467912"/>
                  <a:pt x="39127" y="2272940"/>
                </a:cubicBezTo>
                <a:cubicBezTo>
                  <a:pt x="-80639" y="2070133"/>
                  <a:pt x="269496" y="1743507"/>
                  <a:pt x="374515" y="1494038"/>
                </a:cubicBezTo>
                <a:lnTo>
                  <a:pt x="93728" y="1306717"/>
                </a:lnTo>
                <a:lnTo>
                  <a:pt x="1091841" y="1312633"/>
                </a:lnTo>
                <a:close/>
                <a:moveTo>
                  <a:pt x="2759566" y="226796"/>
                </a:moveTo>
                <a:cubicBezTo>
                  <a:pt x="2331051" y="377379"/>
                  <a:pt x="2150002" y="492309"/>
                  <a:pt x="1991062" y="643648"/>
                </a:cubicBezTo>
                <a:lnTo>
                  <a:pt x="1463599" y="1446568"/>
                </a:lnTo>
                <a:lnTo>
                  <a:pt x="610317" y="909936"/>
                </a:lnTo>
                <a:cubicBezTo>
                  <a:pt x="810411" y="627556"/>
                  <a:pt x="1020899" y="239191"/>
                  <a:pt x="1244930" y="61882"/>
                </a:cubicBezTo>
                <a:cubicBezTo>
                  <a:pt x="1491876" y="-75367"/>
                  <a:pt x="1697752" y="31605"/>
                  <a:pt x="2759566" y="226796"/>
                </a:cubicBezTo>
                <a:close/>
                <a:moveTo>
                  <a:pt x="1722488" y="3820535"/>
                </a:moveTo>
                <a:cubicBezTo>
                  <a:pt x="1376925" y="3801485"/>
                  <a:pt x="936112" y="3830060"/>
                  <a:pt x="666750" y="3734810"/>
                </a:cubicBezTo>
                <a:cubicBezTo>
                  <a:pt x="419100" y="3598835"/>
                  <a:pt x="400050" y="3367610"/>
                  <a:pt x="0" y="2364860"/>
                </a:cubicBezTo>
                <a:cubicBezTo>
                  <a:pt x="355600" y="2647435"/>
                  <a:pt x="549276" y="2739510"/>
                  <a:pt x="762000" y="2793485"/>
                </a:cubicBezTo>
                <a:lnTo>
                  <a:pt x="1722487" y="2812535"/>
                </a:lnTo>
                <a:close/>
                <a:moveTo>
                  <a:pt x="3605396" y="869465"/>
                </a:moveTo>
                <a:lnTo>
                  <a:pt x="3069019" y="1711228"/>
                </a:lnTo>
                <a:lnTo>
                  <a:pt x="2083849" y="1550906"/>
                </a:lnTo>
                <a:lnTo>
                  <a:pt x="2391902" y="1412941"/>
                </a:lnTo>
                <a:lnTo>
                  <a:pt x="2081217" y="699900"/>
                </a:lnTo>
                <a:cubicBezTo>
                  <a:pt x="2248971" y="498156"/>
                  <a:pt x="2531081" y="396532"/>
                  <a:pt x="2816547" y="308854"/>
                </a:cubicBezTo>
                <a:cubicBezTo>
                  <a:pt x="3051986" y="315439"/>
                  <a:pt x="3142075" y="785719"/>
                  <a:pt x="3297344" y="1007430"/>
                </a:cubicBezTo>
                <a:close/>
                <a:moveTo>
                  <a:pt x="3222215" y="3788662"/>
                </a:moveTo>
                <a:cubicBezTo>
                  <a:pt x="3089072" y="3954283"/>
                  <a:pt x="2662122" y="3869088"/>
                  <a:pt x="2413930" y="3921936"/>
                </a:cubicBezTo>
                <a:lnTo>
                  <a:pt x="2420658" y="4259405"/>
                </a:lnTo>
                <a:lnTo>
                  <a:pt x="1855155" y="3436926"/>
                </a:lnTo>
                <a:lnTo>
                  <a:pt x="2387428" y="2592563"/>
                </a:lnTo>
                <a:lnTo>
                  <a:pt x="2394156" y="2930032"/>
                </a:lnTo>
                <a:lnTo>
                  <a:pt x="3171906" y="2922431"/>
                </a:lnTo>
                <a:cubicBezTo>
                  <a:pt x="3292132" y="3155642"/>
                  <a:pt x="3275533" y="3455038"/>
                  <a:pt x="3244786" y="3752078"/>
                </a:cubicBezTo>
                <a:cubicBezTo>
                  <a:pt x="3238662" y="3765464"/>
                  <a:pt x="3231091" y="3777620"/>
                  <a:pt x="3222215" y="3788662"/>
                </a:cubicBezTo>
                <a:close/>
                <a:moveTo>
                  <a:pt x="3948285" y="2834020"/>
                </a:moveTo>
                <a:cubicBezTo>
                  <a:pt x="3833022" y="3018741"/>
                  <a:pt x="3639730" y="3281008"/>
                  <a:pt x="3342579" y="3731662"/>
                </a:cubicBezTo>
                <a:cubicBezTo>
                  <a:pt x="3371271" y="3278367"/>
                  <a:pt x="3336159" y="3066813"/>
                  <a:pt x="3258895" y="2861397"/>
                </a:cubicBezTo>
                <a:lnTo>
                  <a:pt x="2725671" y="2062291"/>
                </a:lnTo>
                <a:lnTo>
                  <a:pt x="3552883" y="1486284"/>
                </a:lnTo>
                <a:cubicBezTo>
                  <a:pt x="3734716" y="1780754"/>
                  <a:pt x="4010062" y="2126176"/>
                  <a:pt x="4085819" y="2401657"/>
                </a:cubicBezTo>
                <a:cubicBezTo>
                  <a:pt x="4100783" y="2542124"/>
                  <a:pt x="4063549" y="2649298"/>
                  <a:pt x="3948285" y="2834020"/>
                </a:cubicBez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p:cNvSpPr>
            <a:spLocks noGrp="1"/>
          </p:cNvSpPr>
          <p:nvPr>
            <p:ph type="body" sz="quarter" idx="11"/>
          </p:nvPr>
        </p:nvSpPr>
        <p:spPr>
          <a:xfrm>
            <a:off x="607694" y="339509"/>
            <a:ext cx="6774181" cy="724247"/>
          </a:xfrm>
        </p:spPr>
        <p:txBody>
          <a:bodyPr>
            <a:normAutofit/>
          </a:bodyPr>
          <a:lstStyle/>
          <a:p>
            <a:r>
              <a:rPr lang="en-US" sz="3600" b="1" dirty="0">
                <a:solidFill>
                  <a:schemeClr val="bg1"/>
                </a:solidFill>
                <a:latin typeface="Segoe UI" panose="020B0502040204020203" charset="0"/>
                <a:cs typeface="Segoe UI" panose="020B0502040204020203" charset="0"/>
              </a:rPr>
              <a:t>FEATURES OF OUR WEBSITE</a:t>
            </a:r>
            <a:endParaRPr lang="en-US" b="1" dirty="0">
              <a:solidFill>
                <a:schemeClr val="tx1"/>
              </a:solidFill>
              <a:effectLst>
                <a:outerShdw blurRad="38100" dist="19050" dir="2700000" algn="tl" rotWithShape="0">
                  <a:schemeClr val="dk1">
                    <a:alpha val="40000"/>
                  </a:schemeClr>
                </a:outerShdw>
              </a:effectLst>
              <a:latin typeface="Segoe UI" panose="020B0502040204020203" charset="0"/>
              <a:cs typeface="Segoe UI" panose="020B0502040204020203" charset="0"/>
            </a:endParaRPr>
          </a:p>
        </p:txBody>
      </p:sp>
      <p:sp>
        <p:nvSpPr>
          <p:cNvPr id="7" name="Text Placeholder 22"/>
          <p:cNvSpPr txBox="1"/>
          <p:nvPr/>
        </p:nvSpPr>
        <p:spPr>
          <a:xfrm>
            <a:off x="671195" y="1294765"/>
            <a:ext cx="5103495" cy="2506980"/>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endParaRPr lang="en-US" sz="2000" b="1" dirty="0">
              <a:solidFill>
                <a:schemeClr val="accent4"/>
              </a:solidFill>
              <a:cs typeface="Arial" panose="020B0604020202020204" pitchFamily="34" charset="0"/>
            </a:endParaRPr>
          </a:p>
        </p:txBody>
      </p:sp>
      <p:pic>
        <p:nvPicPr>
          <p:cNvPr id="33" name="Picture Placeholder 32" descr="TrashExDomHover"/>
          <p:cNvPicPr>
            <a:picLocks noChangeAspect="1"/>
          </p:cNvPicPr>
          <p:nvPr>
            <p:ph type="pic" sz="quarter" idx="10"/>
          </p:nvPr>
        </p:nvPicPr>
        <p:blipFill>
          <a:blip r:embed="rId1"/>
          <a:stretch>
            <a:fillRect/>
          </a:stretch>
        </p:blipFill>
        <p:spPr>
          <a:xfrm>
            <a:off x="5972810" y="1722755"/>
            <a:ext cx="5094605" cy="2847340"/>
          </a:xfrm>
          <a:prstGeom prst="rect">
            <a:avLst/>
          </a:prstGeom>
        </p:spPr>
      </p:pic>
      <p:sp>
        <p:nvSpPr>
          <p:cNvPr id="34" name="Text Box 33"/>
          <p:cNvSpPr txBox="1"/>
          <p:nvPr/>
        </p:nvSpPr>
        <p:spPr>
          <a:xfrm>
            <a:off x="607695" y="1536700"/>
            <a:ext cx="4838700" cy="3784600"/>
          </a:xfrm>
          <a:prstGeom prst="rect">
            <a:avLst/>
          </a:prstGeom>
          <a:noFill/>
        </p:spPr>
        <p:txBody>
          <a:bodyPr wrap="square" rtlCol="0">
            <a:spAutoFit/>
          </a:bodyPr>
          <a:p>
            <a:pPr algn="just">
              <a:buClrTx/>
              <a:buSzTx/>
              <a:buFontTx/>
            </a:pPr>
            <a:r>
              <a:rPr lang="en-US" altLang="ko-KR" sz="2000" dirty="0">
                <a:solidFill>
                  <a:schemeClr val="bg1"/>
                </a:solidFill>
                <a:cs typeface="Arial" panose="020B0604020202020204" pitchFamily="34" charset="0"/>
              </a:rPr>
              <a:t>A separate provision for collection of domestic and recyclable waste.</a:t>
            </a:r>
            <a:endParaRPr lang="en-US" altLang="ko-KR" sz="2000" dirty="0">
              <a:solidFill>
                <a:schemeClr val="bg1"/>
              </a:solidFill>
              <a:cs typeface="Arial" panose="020B0604020202020204" pitchFamily="34" charset="0"/>
            </a:endParaRPr>
          </a:p>
          <a:p>
            <a:pPr algn="just">
              <a:buClrTx/>
              <a:buSzTx/>
              <a:buFontTx/>
            </a:pPr>
            <a:endParaRPr lang="en-US" altLang="ko-KR" sz="2000" dirty="0">
              <a:solidFill>
                <a:schemeClr val="bg1"/>
              </a:solidFill>
              <a:cs typeface="Arial" panose="020B0604020202020204" pitchFamily="34" charset="0"/>
            </a:endParaRPr>
          </a:p>
          <a:p>
            <a:pPr algn="just">
              <a:buClrTx/>
              <a:buSzTx/>
              <a:buFontTx/>
            </a:pPr>
            <a:r>
              <a:rPr lang="en-US" altLang="ko-KR" sz="2000" dirty="0">
                <a:solidFill>
                  <a:schemeClr val="bg1"/>
                </a:solidFill>
                <a:cs typeface="Arial" panose="020B0604020202020204" pitchFamily="34" charset="0"/>
              </a:rPr>
              <a:t>Sell requests genration with location of recyclable material </a:t>
            </a:r>
            <a:endParaRPr lang="en-US" altLang="ko-KR" sz="2000" dirty="0">
              <a:solidFill>
                <a:schemeClr val="bg1"/>
              </a:solidFill>
              <a:cs typeface="Arial" panose="020B0604020202020204" pitchFamily="34" charset="0"/>
            </a:endParaRPr>
          </a:p>
          <a:p>
            <a:pPr algn="just">
              <a:buClrTx/>
              <a:buSzTx/>
              <a:buFontTx/>
            </a:pPr>
            <a:r>
              <a:rPr lang="en-US" altLang="ko-KR" sz="2000" dirty="0">
                <a:solidFill>
                  <a:schemeClr val="bg1"/>
                </a:solidFill>
                <a:cs typeface="Arial" panose="020B0604020202020204" pitchFamily="34" charset="0"/>
              </a:rPr>
              <a:t>in database that can be viewed by Municipalities  and  Waste Management , or Recycling Firms.</a:t>
            </a:r>
            <a:endParaRPr lang="en-US" altLang="ko-KR" sz="2000" dirty="0">
              <a:solidFill>
                <a:schemeClr val="bg1"/>
              </a:solidFill>
              <a:cs typeface="Arial" panose="020B0604020202020204" pitchFamily="34" charset="0"/>
            </a:endParaRPr>
          </a:p>
          <a:p>
            <a:pPr algn="just">
              <a:buClrTx/>
              <a:buSzTx/>
              <a:buFontTx/>
            </a:pPr>
            <a:endParaRPr lang="en-US" altLang="ko-KR" sz="2000" dirty="0">
              <a:solidFill>
                <a:schemeClr val="bg1"/>
              </a:solidFill>
              <a:cs typeface="Arial" panose="020B0604020202020204" pitchFamily="34" charset="0"/>
            </a:endParaRPr>
          </a:p>
          <a:p>
            <a:pPr algn="just">
              <a:buClrTx/>
              <a:buSzTx/>
              <a:buFontTx/>
            </a:pPr>
            <a:r>
              <a:rPr lang="en-US" altLang="ko-KR" sz="2000" dirty="0">
                <a:solidFill>
                  <a:schemeClr val="bg1"/>
                </a:solidFill>
                <a:cs typeface="Arial" panose="020B0604020202020204" pitchFamily="34" charset="0"/>
              </a:rPr>
              <a:t>Storing Location Data and using it to optimize routes by APIs for better deploying of Garbage Pickup Resources.</a:t>
            </a:r>
            <a:endParaRPr lang="en-US" altLang="ko-KR" sz="2000" dirty="0">
              <a:solidFill>
                <a:schemeClr val="bg1"/>
              </a:solidFill>
              <a:cs typeface="Arial" panose="020B0604020202020204" pitchFamily="34" charset="0"/>
            </a:endParaRPr>
          </a:p>
        </p:txBody>
      </p:sp>
      <p:pic>
        <p:nvPicPr>
          <p:cNvPr id="35" name="Picture 34" descr="logo"/>
          <p:cNvPicPr>
            <a:picLocks noChangeAspect="1"/>
          </p:cNvPicPr>
          <p:nvPr/>
        </p:nvPicPr>
        <p:blipFill>
          <a:blip r:embed="rId2"/>
          <a:stretch>
            <a:fillRect/>
          </a:stretch>
        </p:blipFill>
        <p:spPr>
          <a:xfrm>
            <a:off x="7826375" y="355600"/>
            <a:ext cx="3317240" cy="93916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375150" y="268605"/>
            <a:ext cx="3442335" cy="645160"/>
          </a:xfrm>
          <a:prstGeom prst="rect">
            <a:avLst/>
          </a:prstGeom>
          <a:noFill/>
        </p:spPr>
        <p:txBody>
          <a:bodyPr wrap="square" rtlCol="0" anchor="ctr">
            <a:spAutoFit/>
          </a:bodyPr>
          <a:lstStyle/>
          <a:p>
            <a:r>
              <a:rPr lang="en-US" sz="3600" b="1" dirty="0">
                <a:solidFill>
                  <a:schemeClr val="bg1"/>
                </a:solidFill>
                <a:latin typeface="Segoe UI" panose="020B0502040204020203" charset="0"/>
                <a:cs typeface="Segoe UI" panose="020B0502040204020203" charset="0"/>
              </a:rPr>
              <a:t>HOW IT HELPS</a:t>
            </a:r>
            <a:endParaRPr lang="en-US" sz="4800" b="1" dirty="0">
              <a:solidFill>
                <a:schemeClr val="bg1"/>
              </a:solidFill>
              <a:latin typeface="Segoe UI" panose="020B0502040204020203" charset="0"/>
              <a:cs typeface="Segoe UI" panose="020B0502040204020203" charset="0"/>
            </a:endParaRPr>
          </a:p>
        </p:txBody>
      </p:sp>
      <p:sp>
        <p:nvSpPr>
          <p:cNvPr id="5" name="TextBox 4"/>
          <p:cNvSpPr txBox="1"/>
          <p:nvPr/>
        </p:nvSpPr>
        <p:spPr>
          <a:xfrm>
            <a:off x="1033145" y="2052003"/>
            <a:ext cx="10126345" cy="3169285"/>
          </a:xfrm>
          <a:prstGeom prst="rect">
            <a:avLst/>
          </a:prstGeom>
          <a:noFill/>
        </p:spPr>
        <p:txBody>
          <a:bodyPr wrap="square" rtlCol="0" anchor="ctr">
            <a:spAutoFit/>
          </a:bodyPr>
          <a:lstStyle/>
          <a:p>
            <a:pPr algn="just">
              <a:buClrTx/>
              <a:buSzTx/>
              <a:buFontTx/>
              <a:buNone/>
            </a:pPr>
            <a:r>
              <a:rPr lang="en-US" altLang="ko-KR" sz="2000" dirty="0">
                <a:solidFill>
                  <a:schemeClr val="bg1"/>
                </a:solidFill>
                <a:cs typeface="Arial" panose="020B0604020202020204" pitchFamily="34" charset="0"/>
              </a:rPr>
              <a:t>1. This project is beneficial to both citizens as users and also the municipalities and other agencies.</a:t>
            </a:r>
            <a:endParaRPr lang="en-US" altLang="ko-KR" sz="2000" dirty="0">
              <a:solidFill>
                <a:schemeClr val="bg1"/>
              </a:solidFill>
              <a:cs typeface="Arial" panose="020B0604020202020204" pitchFamily="34" charset="0"/>
            </a:endParaRPr>
          </a:p>
          <a:p>
            <a:pPr algn="just">
              <a:buClrTx/>
              <a:buSzTx/>
              <a:buFontTx/>
              <a:buNone/>
            </a:pPr>
            <a:r>
              <a:rPr lang="en-US" altLang="ko-KR" sz="2000" dirty="0">
                <a:solidFill>
                  <a:schemeClr val="bg1"/>
                </a:solidFill>
                <a:cs typeface="Arial" panose="020B0604020202020204" pitchFamily="34" charset="0"/>
              </a:rPr>
              <a:t>It provides them encouragement to separate the waste at source to their own benefit of selling it for a price with such user-friendly portal.Thus promotes wate segregation.</a:t>
            </a:r>
            <a:endParaRPr lang="en-US" altLang="ko-KR" sz="2000" dirty="0">
              <a:solidFill>
                <a:schemeClr val="bg1"/>
              </a:solidFill>
              <a:cs typeface="Arial" panose="020B0604020202020204" pitchFamily="34" charset="0"/>
            </a:endParaRPr>
          </a:p>
          <a:p>
            <a:pPr algn="just">
              <a:buClrTx/>
              <a:buSzTx/>
              <a:buFontTx/>
              <a:buNone/>
            </a:pPr>
            <a:endParaRPr lang="en-US" altLang="ko-KR" sz="2000" dirty="0">
              <a:solidFill>
                <a:schemeClr val="bg1"/>
              </a:solidFill>
              <a:cs typeface="Arial" panose="020B0604020202020204" pitchFamily="34" charset="0"/>
            </a:endParaRPr>
          </a:p>
          <a:p>
            <a:pPr algn="just">
              <a:buClrTx/>
              <a:buSzTx/>
              <a:buFontTx/>
              <a:buNone/>
            </a:pPr>
            <a:r>
              <a:rPr lang="en-US" altLang="ko-KR" sz="2000" dirty="0">
                <a:solidFill>
                  <a:schemeClr val="bg1"/>
                </a:solidFill>
                <a:cs typeface="Arial" panose="020B0604020202020204" pitchFamily="34" charset="0"/>
              </a:rPr>
              <a:t>2. The Municipalities can now keep a track of different types of waste coming in , because as per currrent reports only 29% of the waste is recycled of the 44+ million tonnes of waste collected from urban areas.</a:t>
            </a:r>
            <a:endParaRPr lang="en-US" altLang="ko-KR" sz="2000" dirty="0">
              <a:solidFill>
                <a:schemeClr val="bg1"/>
              </a:solidFill>
              <a:cs typeface="Arial" panose="020B0604020202020204" pitchFamily="34" charset="0"/>
            </a:endParaRPr>
          </a:p>
          <a:p>
            <a:pPr algn="just">
              <a:buClrTx/>
              <a:buSzTx/>
              <a:buFontTx/>
              <a:buNone/>
            </a:pPr>
            <a:endParaRPr lang="en-US" altLang="ko-KR" sz="2000" dirty="0">
              <a:solidFill>
                <a:schemeClr val="bg1"/>
              </a:solidFill>
              <a:cs typeface="Arial" panose="020B0604020202020204" pitchFamily="34" charset="0"/>
            </a:endParaRPr>
          </a:p>
          <a:p>
            <a:pPr algn="just">
              <a:buClrTx/>
              <a:buSzTx/>
              <a:buFontTx/>
              <a:buNone/>
            </a:pPr>
            <a:r>
              <a:rPr lang="en-US" altLang="ko-KR" sz="2000" dirty="0">
                <a:solidFill>
                  <a:schemeClr val="bg1"/>
                </a:solidFill>
                <a:cs typeface="Arial" panose="020B0604020202020204" pitchFamily="34" charset="0"/>
              </a:rPr>
              <a:t>3. The recycling industry benefits from having a direct connection with the potential sell of junk.</a:t>
            </a:r>
            <a:endParaRPr lang="en-US" altLang="ko-KR" sz="2000" dirty="0">
              <a:solidFill>
                <a:schemeClr val="bg1"/>
              </a:solidFill>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0620" y="340360"/>
            <a:ext cx="9890760" cy="645160"/>
          </a:xfrm>
          <a:prstGeom prst="rect">
            <a:avLst/>
          </a:prstGeom>
          <a:noFill/>
        </p:spPr>
        <p:txBody>
          <a:bodyPr wrap="square" rtlCol="0" anchor="ctr">
            <a:spAutoFit/>
          </a:bodyPr>
          <a:lstStyle/>
          <a:p>
            <a:r>
              <a:rPr lang="en-US" sz="3600" b="1" dirty="0">
                <a:solidFill>
                  <a:schemeClr val="bg1"/>
                </a:solidFill>
                <a:latin typeface="Segoe UI" panose="020B0502040204020203" charset="0"/>
                <a:cs typeface="Segoe UI" panose="020B0502040204020203" charset="0"/>
              </a:rPr>
              <a:t>SELECTING TYPE OF WASTE IN THE WEBSITE</a:t>
            </a:r>
            <a:endParaRPr lang="en-US" sz="3200" b="1" dirty="0">
              <a:solidFill>
                <a:schemeClr val="bg1"/>
              </a:solidFill>
              <a:latin typeface="Segoe UI" panose="020B0502040204020203" charset="0"/>
              <a:cs typeface="Segoe UI" panose="020B0502040204020203" charset="0"/>
            </a:endParaRPr>
          </a:p>
        </p:txBody>
      </p:sp>
      <p:sp>
        <p:nvSpPr>
          <p:cNvPr id="5" name="TextBox 4"/>
          <p:cNvSpPr txBox="1"/>
          <p:nvPr/>
        </p:nvSpPr>
        <p:spPr>
          <a:xfrm>
            <a:off x="358775" y="2484438"/>
            <a:ext cx="2840355" cy="3169285"/>
          </a:xfrm>
          <a:prstGeom prst="rect">
            <a:avLst/>
          </a:prstGeom>
          <a:noFill/>
        </p:spPr>
        <p:txBody>
          <a:bodyPr wrap="square" rtlCol="0" anchor="ctr">
            <a:spAutoFit/>
          </a:bodyPr>
          <a:lstStyle/>
          <a:p>
            <a:pPr algn="l">
              <a:buClrTx/>
              <a:buSzTx/>
              <a:buFontTx/>
              <a:buNone/>
            </a:pPr>
            <a:r>
              <a:rPr lang="en-US" altLang="ko-KR" sz="2000" dirty="0">
                <a:solidFill>
                  <a:schemeClr val="bg1"/>
                </a:solidFill>
                <a:cs typeface="Arial" panose="020B0604020202020204" pitchFamily="34" charset="0"/>
              </a:rPr>
              <a:t>The User can choose what kind of waste he wants to be picked up. The basic kinds  included are domestic &amp; recyclable (papers,plastic,metal ,E-waste) and  there's a provision to generate sell requests for recyclable materials.</a:t>
            </a:r>
            <a:endParaRPr lang="en-US" altLang="ko-KR" sz="2000" dirty="0">
              <a:solidFill>
                <a:schemeClr val="bg1"/>
              </a:solidFill>
              <a:cs typeface="Arial" panose="020B0604020202020204" pitchFamily="34" charset="0"/>
            </a:endParaRPr>
          </a:p>
        </p:txBody>
      </p:sp>
      <p:pic>
        <p:nvPicPr>
          <p:cNvPr id="11" name="Picture 10" descr="TrashExEHover"/>
          <p:cNvPicPr>
            <a:picLocks noChangeAspect="1"/>
          </p:cNvPicPr>
          <p:nvPr/>
        </p:nvPicPr>
        <p:blipFill>
          <a:blip r:embed="rId1"/>
          <a:stretch>
            <a:fillRect/>
          </a:stretch>
        </p:blipFill>
        <p:spPr>
          <a:xfrm>
            <a:off x="3559810" y="1799590"/>
            <a:ext cx="7999730" cy="479488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915285" y="513080"/>
            <a:ext cx="5477510" cy="645160"/>
          </a:xfrm>
          <a:prstGeom prst="rect">
            <a:avLst/>
          </a:prstGeom>
          <a:noFill/>
        </p:spPr>
        <p:txBody>
          <a:bodyPr wrap="square" rtlCol="0" anchor="ctr">
            <a:spAutoFit/>
          </a:bodyPr>
          <a:lstStyle/>
          <a:p>
            <a:r>
              <a:rPr lang="en-US" sz="3600" b="1" dirty="0">
                <a:solidFill>
                  <a:schemeClr val="bg1"/>
                </a:solidFill>
                <a:latin typeface="Segoe UI" panose="020B0502040204020203" charset="0"/>
                <a:cs typeface="Segoe UI" panose="020B0502040204020203" charset="0"/>
              </a:rPr>
              <a:t>REQUEST FORM FILLING</a:t>
            </a:r>
            <a:endParaRPr lang="en-US" sz="3600" b="1" dirty="0">
              <a:solidFill>
                <a:schemeClr val="bg1"/>
              </a:solidFill>
              <a:latin typeface="Segoe UI" panose="020B0502040204020203" charset="0"/>
              <a:cs typeface="Segoe UI" panose="020B0502040204020203" charset="0"/>
            </a:endParaRPr>
          </a:p>
        </p:txBody>
      </p:sp>
      <p:sp>
        <p:nvSpPr>
          <p:cNvPr id="5" name="TextBox 4"/>
          <p:cNvSpPr txBox="1"/>
          <p:nvPr/>
        </p:nvSpPr>
        <p:spPr>
          <a:xfrm>
            <a:off x="379095" y="1845310"/>
            <a:ext cx="2878455" cy="4523105"/>
          </a:xfrm>
          <a:prstGeom prst="rect">
            <a:avLst/>
          </a:prstGeom>
          <a:noFill/>
        </p:spPr>
        <p:txBody>
          <a:bodyPr wrap="square" rtlCol="0" anchor="ctr">
            <a:spAutoFit/>
          </a:bodyPr>
          <a:lstStyle/>
          <a:p>
            <a:pPr algn="l">
              <a:buClrTx/>
              <a:buSzTx/>
              <a:buFontTx/>
            </a:pPr>
            <a:r>
              <a:rPr lang="en-US" altLang="ko-KR" sz="2000" dirty="0">
                <a:solidFill>
                  <a:schemeClr val="bg1"/>
                </a:solidFill>
                <a:cs typeface="Arial" panose="020B0604020202020204" pitchFamily="34" charset="0"/>
              </a:rPr>
              <a:t>A simple interface for just domestic waste pickup and also a suto genrated form for selecting requests for recyclable maetrial sell.The User is then redirected to the location choosing on Google Maps using its JavaScript API.</a:t>
            </a:r>
            <a:endParaRPr lang="en-US" altLang="ko-KR" sz="2000" dirty="0">
              <a:solidFill>
                <a:schemeClr val="bg1"/>
              </a:solidFill>
              <a:cs typeface="Arial" panose="020B0604020202020204" pitchFamily="34" charset="0"/>
            </a:endParaRPr>
          </a:p>
        </p:txBody>
      </p:sp>
      <p:pic>
        <p:nvPicPr>
          <p:cNvPr id="13" name="Picture 12" descr="Filling Info Form"/>
          <p:cNvPicPr>
            <a:picLocks noChangeAspect="1"/>
          </p:cNvPicPr>
          <p:nvPr/>
        </p:nvPicPr>
        <p:blipFill>
          <a:blip r:embed="rId1"/>
          <a:stretch>
            <a:fillRect/>
          </a:stretch>
        </p:blipFill>
        <p:spPr>
          <a:xfrm>
            <a:off x="3618230" y="1789430"/>
            <a:ext cx="8128635" cy="4635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62610" y="374015"/>
            <a:ext cx="11066780" cy="645160"/>
          </a:xfrm>
          <a:prstGeom prst="rect">
            <a:avLst/>
          </a:prstGeom>
          <a:noFill/>
        </p:spPr>
        <p:txBody>
          <a:bodyPr wrap="square" rtlCol="0" anchor="ctr">
            <a:spAutoFit/>
          </a:bodyPr>
          <a:lstStyle/>
          <a:p>
            <a:r>
              <a:rPr lang="en-US" sz="3600" b="1" dirty="0">
                <a:solidFill>
                  <a:schemeClr val="bg1"/>
                </a:solidFill>
                <a:latin typeface="Segoe UI" panose="020B0502040204020203" charset="0"/>
                <a:cs typeface="Segoe UI" panose="020B0502040204020203" charset="0"/>
              </a:rPr>
              <a:t>GOOGLE MAPS FOR RETRIEVING LOCATION DATA </a:t>
            </a:r>
            <a:endParaRPr lang="en-US" sz="3600" b="1" dirty="0">
              <a:solidFill>
                <a:schemeClr val="bg1"/>
              </a:solidFill>
              <a:latin typeface="Segoe UI" panose="020B0502040204020203" charset="0"/>
              <a:cs typeface="Segoe UI" panose="020B0502040204020203" charset="0"/>
            </a:endParaRPr>
          </a:p>
        </p:txBody>
      </p:sp>
      <p:sp>
        <p:nvSpPr>
          <p:cNvPr id="5" name="TextBox 4"/>
          <p:cNvSpPr txBox="1"/>
          <p:nvPr/>
        </p:nvSpPr>
        <p:spPr>
          <a:xfrm>
            <a:off x="898525" y="2614295"/>
            <a:ext cx="2218690" cy="1630045"/>
          </a:xfrm>
          <a:prstGeom prst="rect">
            <a:avLst/>
          </a:prstGeom>
          <a:noFill/>
        </p:spPr>
        <p:txBody>
          <a:bodyPr wrap="square" rtlCol="0" anchor="ctr">
            <a:spAutoFit/>
          </a:bodyPr>
          <a:lstStyle/>
          <a:p>
            <a:r>
              <a:rPr lang="en-US" altLang="ko-KR" sz="2000" dirty="0">
                <a:solidFill>
                  <a:schemeClr val="bg1"/>
                </a:solidFill>
                <a:cs typeface="Arial" panose="020B0604020202020204" pitchFamily="34" charset="0"/>
              </a:rPr>
              <a:t>An Integrated Google Map in the UI to get exact pickup location of the waste.</a:t>
            </a:r>
            <a:endParaRPr lang="en-US" altLang="ko-KR" sz="2000" dirty="0">
              <a:solidFill>
                <a:schemeClr val="bg1"/>
              </a:solidFill>
              <a:cs typeface="Arial" panose="020B0604020202020204" pitchFamily="34" charset="0"/>
            </a:endParaRPr>
          </a:p>
        </p:txBody>
      </p:sp>
      <p:pic>
        <p:nvPicPr>
          <p:cNvPr id="10" name="Picture 9" descr="Choosing location"/>
          <p:cNvPicPr>
            <a:picLocks noChangeAspect="1"/>
          </p:cNvPicPr>
          <p:nvPr/>
        </p:nvPicPr>
        <p:blipFill>
          <a:blip r:embed="rId1"/>
          <a:stretch>
            <a:fillRect/>
          </a:stretch>
        </p:blipFill>
        <p:spPr>
          <a:xfrm>
            <a:off x="3531870" y="1234440"/>
            <a:ext cx="8482330" cy="5138420"/>
          </a:xfrm>
          <a:prstGeom prst="rect">
            <a:avLst/>
          </a:prstGeom>
        </p:spPr>
      </p:pic>
    </p:spTree>
  </p:cSld>
  <p:clrMapOvr>
    <a:masterClrMapping/>
  </p:clrMapOvr>
</p:sld>
</file>

<file path=ppt/theme/theme1.xml><?xml version="1.0" encoding="utf-8"?>
<a:theme xmlns:a="http://schemas.openxmlformats.org/drawingml/2006/main" name="Office Theme">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6763</Words>
  <Application>WPS Presentation</Application>
  <PresentationFormat>Widescreen</PresentationFormat>
  <Paragraphs>146</Paragraphs>
  <Slides>18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18</vt:i4>
      </vt:variant>
    </vt:vector>
  </HeadingPairs>
  <TitlesOfParts>
    <vt:vector size="27" baseType="lpstr">
      <vt:lpstr>Arial</vt:lpstr>
      <vt:lpstr>SimSun</vt:lpstr>
      <vt:lpstr>Wingdings</vt:lpstr>
      <vt:lpstr>Segoe UI</vt:lpstr>
      <vt:lpstr>Calibri</vt:lpstr>
      <vt:lpstr>Microsoft YaHei</vt:lpstr>
      <vt:lpstr>Arial Unicode MS</vt:lpstr>
      <vt:lpstr>Calibri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Feasibility</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KIIT</cp:lastModifiedBy>
  <cp:revision>5</cp:revision>
  <dcterms:created xsi:type="dcterms:W3CDTF">2020-04-30T15:05:00Z</dcterms:created>
  <dcterms:modified xsi:type="dcterms:W3CDTF">2020-05-01T08:17:03Z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1033-11.2.0.9281</vt:lpwstr>
  </property>
</Properties>
</file>

<file path=docProps/thumbnail.jpeg>
</file>